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60" r:id="rId3"/>
    <p:sldId id="335" r:id="rId4"/>
    <p:sldId id="328" r:id="rId5"/>
    <p:sldId id="261" r:id="rId6"/>
    <p:sldId id="263" r:id="rId7"/>
    <p:sldId id="294" r:id="rId8"/>
    <p:sldId id="264" r:id="rId9"/>
    <p:sldId id="295" r:id="rId10"/>
    <p:sldId id="300" r:id="rId11"/>
    <p:sldId id="297" r:id="rId12"/>
    <p:sldId id="296" r:id="rId13"/>
    <p:sldId id="299" r:id="rId14"/>
    <p:sldId id="301" r:id="rId15"/>
    <p:sldId id="324" r:id="rId16"/>
    <p:sldId id="325" r:id="rId17"/>
    <p:sldId id="329" r:id="rId18"/>
    <p:sldId id="365" r:id="rId19"/>
    <p:sldId id="366" r:id="rId20"/>
    <p:sldId id="367" r:id="rId21"/>
    <p:sldId id="368" r:id="rId22"/>
    <p:sldId id="369" r:id="rId23"/>
    <p:sldId id="370" r:id="rId24"/>
    <p:sldId id="262" r:id="rId25"/>
    <p:sldId id="302" r:id="rId26"/>
    <p:sldId id="303" r:id="rId27"/>
    <p:sldId id="304" r:id="rId28"/>
    <p:sldId id="334" r:id="rId29"/>
    <p:sldId id="305" r:id="rId30"/>
    <p:sldId id="307" r:id="rId31"/>
    <p:sldId id="308" r:id="rId32"/>
    <p:sldId id="330" r:id="rId33"/>
    <p:sldId id="317" r:id="rId34"/>
    <p:sldId id="371" r:id="rId35"/>
    <p:sldId id="316" r:id="rId36"/>
    <p:sldId id="374" r:id="rId37"/>
    <p:sldId id="373" r:id="rId38"/>
    <p:sldId id="37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5BB"/>
    <a:srgbClr val="84C0C0"/>
    <a:srgbClr val="A1C183"/>
    <a:srgbClr val="E9335E"/>
    <a:srgbClr val="F38DA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C404B-CBDE-40E8-8360-E7931CD0C6EB}" v="85" dt="2022-01-20T21:24:0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18" autoAdjust="0"/>
  </p:normalViewPr>
  <p:slideViewPr>
    <p:cSldViewPr>
      <p:cViewPr varScale="1">
        <p:scale>
          <a:sx n="102" d="100"/>
          <a:sy n="102" d="100"/>
        </p:scale>
        <p:origin x="188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kai Yu" userId="281bc30c58455874" providerId="LiveId" clId="{AC2C404B-CBDE-40E8-8360-E7931CD0C6EB}"/>
    <pc:docChg chg="undo custSel addSld delSld modSld sldOrd">
      <pc:chgData name="Hongkai Yu" userId="281bc30c58455874" providerId="LiveId" clId="{AC2C404B-CBDE-40E8-8360-E7931CD0C6EB}" dt="2022-01-20T21:27:26.237" v="1038" actId="167"/>
      <pc:docMkLst>
        <pc:docMk/>
      </pc:docMkLst>
      <pc:sldChg chg="modSp mod">
        <pc:chgData name="Hongkai Yu" userId="281bc30c58455874" providerId="LiveId" clId="{AC2C404B-CBDE-40E8-8360-E7931CD0C6EB}" dt="2022-01-20T05:35:32.820" v="914" actId="1035"/>
        <pc:sldMkLst>
          <pc:docMk/>
          <pc:sldMk cId="2347044868" sldId="256"/>
        </pc:sldMkLst>
        <pc:spChg chg="mod">
          <ac:chgData name="Hongkai Yu" userId="281bc30c58455874" providerId="LiveId" clId="{AC2C404B-CBDE-40E8-8360-E7931CD0C6EB}" dt="2022-01-20T05:35:32.820" v="914" actId="1035"/>
          <ac:spMkLst>
            <pc:docMk/>
            <pc:sldMk cId="2347044868" sldId="256"/>
            <ac:spMk id="3" creationId="{00000000-0000-0000-0000-000000000000}"/>
          </ac:spMkLst>
        </pc:spChg>
        <pc:spChg chg="mod">
          <ac:chgData name="Hongkai Yu" userId="281bc30c58455874" providerId="LiveId" clId="{AC2C404B-CBDE-40E8-8360-E7931CD0C6EB}" dt="2022-01-20T05:35:09.940" v="907" actId="1037"/>
          <ac:spMkLst>
            <pc:docMk/>
            <pc:sldMk cId="2347044868" sldId="256"/>
            <ac:spMk id="5" creationId="{00000000-0000-0000-0000-000000000000}"/>
          </ac:spMkLst>
        </pc:spChg>
      </pc:sldChg>
      <pc:sldChg chg="addSp delSp modSp mod">
        <pc:chgData name="Hongkai Yu" userId="281bc30c58455874" providerId="LiveId" clId="{AC2C404B-CBDE-40E8-8360-E7931CD0C6EB}" dt="2022-01-20T04:49:01.794" v="251" actId="14100"/>
        <pc:sldMkLst>
          <pc:docMk/>
          <pc:sldMk cId="48168741" sldId="260"/>
        </pc:sldMkLst>
        <pc:spChg chg="del">
          <ac:chgData name="Hongkai Yu" userId="281bc30c58455874" providerId="LiveId" clId="{AC2C404B-CBDE-40E8-8360-E7931CD0C6EB}" dt="2022-01-20T04:47:57.040" v="228" actId="478"/>
          <ac:spMkLst>
            <pc:docMk/>
            <pc:sldMk cId="48168741" sldId="260"/>
            <ac:spMk id="2" creationId="{00000000-0000-0000-0000-000000000000}"/>
          </ac:spMkLst>
        </pc:spChg>
        <pc:spChg chg="add mod">
          <ac:chgData name="Hongkai Yu" userId="281bc30c58455874" providerId="LiveId" clId="{AC2C404B-CBDE-40E8-8360-E7931CD0C6EB}" dt="2022-01-20T04:48:50.004" v="248" actId="1076"/>
          <ac:spMkLst>
            <pc:docMk/>
            <pc:sldMk cId="48168741" sldId="260"/>
            <ac:spMk id="5" creationId="{9ED99F2D-37AC-4E04-A37E-34BB0E23BF16}"/>
          </ac:spMkLst>
        </pc:spChg>
        <pc:spChg chg="del mod">
          <ac:chgData name="Hongkai Yu" userId="281bc30c58455874" providerId="LiveId" clId="{AC2C404B-CBDE-40E8-8360-E7931CD0C6EB}" dt="2022-01-20T04:47:33.166" v="223" actId="478"/>
          <ac:spMkLst>
            <pc:docMk/>
            <pc:sldMk cId="48168741" sldId="260"/>
            <ac:spMk id="7" creationId="{00000000-0000-0000-0000-000000000000}"/>
          </ac:spMkLst>
        </pc:spChg>
        <pc:spChg chg="add mod">
          <ac:chgData name="Hongkai Yu" userId="281bc30c58455874" providerId="LiveId" clId="{AC2C404B-CBDE-40E8-8360-E7931CD0C6EB}" dt="2022-01-20T04:49:01.794" v="251" actId="14100"/>
          <ac:spMkLst>
            <pc:docMk/>
            <pc:sldMk cId="48168741" sldId="260"/>
            <ac:spMk id="8" creationId="{0F19B711-9643-4AED-B582-19CDB485B2E7}"/>
          </ac:spMkLst>
        </pc:spChg>
        <pc:spChg chg="add del mod">
          <ac:chgData name="Hongkai Yu" userId="281bc30c58455874" providerId="LiveId" clId="{AC2C404B-CBDE-40E8-8360-E7931CD0C6EB}" dt="2022-01-20T04:47:59.195" v="229" actId="478"/>
          <ac:spMkLst>
            <pc:docMk/>
            <pc:sldMk cId="48168741" sldId="260"/>
            <ac:spMk id="9" creationId="{BCE41E30-9723-42D4-9A88-3BBCB422AE3B}"/>
          </ac:spMkLst>
        </pc:spChg>
        <pc:picChg chg="del">
          <ac:chgData name="Hongkai Yu" userId="281bc30c58455874" providerId="LiveId" clId="{AC2C404B-CBDE-40E8-8360-E7931CD0C6EB}" dt="2022-01-20T04:47:33.990" v="224" actId="478"/>
          <ac:picMkLst>
            <pc:docMk/>
            <pc:sldMk cId="48168741" sldId="260"/>
            <ac:picMk id="4" creationId="{00000000-0000-0000-0000-000000000000}"/>
          </ac:picMkLst>
        </pc:picChg>
        <pc:picChg chg="add mod">
          <ac:chgData name="Hongkai Yu" userId="281bc30c58455874" providerId="LiveId" clId="{AC2C404B-CBDE-40E8-8360-E7931CD0C6EB}" dt="2022-01-20T04:48:55.659" v="249" actId="1076"/>
          <ac:picMkLst>
            <pc:docMk/>
            <pc:sldMk cId="48168741" sldId="260"/>
            <ac:picMk id="6" creationId="{3F5B8142-8D1B-423B-A102-5BE27997BAFE}"/>
          </ac:picMkLst>
        </pc:picChg>
      </pc:sldChg>
      <pc:sldChg chg="modSp mod">
        <pc:chgData name="Hongkai Yu" userId="281bc30c58455874" providerId="LiveId" clId="{AC2C404B-CBDE-40E8-8360-E7931CD0C6EB}" dt="2022-01-20T20:59:05.564" v="973" actId="20577"/>
        <pc:sldMkLst>
          <pc:docMk/>
          <pc:sldMk cId="2956358447" sldId="261"/>
        </pc:sldMkLst>
        <pc:spChg chg="mod">
          <ac:chgData name="Hongkai Yu" userId="281bc30c58455874" providerId="LiveId" clId="{AC2C404B-CBDE-40E8-8360-E7931CD0C6EB}" dt="2022-01-20T20:59:05.564" v="973" actId="20577"/>
          <ac:spMkLst>
            <pc:docMk/>
            <pc:sldMk cId="2956358447" sldId="261"/>
            <ac:spMk id="7" creationId="{00000000-0000-0000-0000-000000000000}"/>
          </ac:spMkLst>
        </pc:spChg>
      </pc:sldChg>
      <pc:sldChg chg="modSp mod">
        <pc:chgData name="Hongkai Yu" userId="281bc30c58455874" providerId="LiveId" clId="{AC2C404B-CBDE-40E8-8360-E7931CD0C6EB}" dt="2022-01-20T20:59:39.928" v="975" actId="20577"/>
        <pc:sldMkLst>
          <pc:docMk/>
          <pc:sldMk cId="3086836509" sldId="263"/>
        </pc:sldMkLst>
        <pc:spChg chg="mod">
          <ac:chgData name="Hongkai Yu" userId="281bc30c58455874" providerId="LiveId" clId="{AC2C404B-CBDE-40E8-8360-E7931CD0C6EB}" dt="2022-01-20T20:59:39.928" v="975" actId="20577"/>
          <ac:spMkLst>
            <pc:docMk/>
            <pc:sldMk cId="3086836509" sldId="263"/>
            <ac:spMk id="10" creationId="{00000000-0000-0000-0000-000000000000}"/>
          </ac:spMkLst>
        </pc:spChg>
      </pc:sldChg>
      <pc:sldChg chg="addSp delSp modSp mod">
        <pc:chgData name="Hongkai Yu" userId="281bc30c58455874" providerId="LiveId" clId="{AC2C404B-CBDE-40E8-8360-E7931CD0C6EB}" dt="2022-01-20T04:52:52.009" v="284" actId="1076"/>
        <pc:sldMkLst>
          <pc:docMk/>
          <pc:sldMk cId="4054108751" sldId="264"/>
        </pc:sldMkLst>
        <pc:spChg chg="mod">
          <ac:chgData name="Hongkai Yu" userId="281bc30c58455874" providerId="LiveId" clId="{AC2C404B-CBDE-40E8-8360-E7931CD0C6EB}" dt="2022-01-20T04:52:50.103" v="283" actId="1076"/>
          <ac:spMkLst>
            <pc:docMk/>
            <pc:sldMk cId="4054108751" sldId="264"/>
            <ac:spMk id="7" creationId="{00000000-0000-0000-0000-000000000000}"/>
          </ac:spMkLst>
        </pc:spChg>
        <pc:picChg chg="add mod">
          <ac:chgData name="Hongkai Yu" userId="281bc30c58455874" providerId="LiveId" clId="{AC2C404B-CBDE-40E8-8360-E7931CD0C6EB}" dt="2022-01-20T04:52:52.009" v="284" actId="1076"/>
          <ac:picMkLst>
            <pc:docMk/>
            <pc:sldMk cId="4054108751" sldId="264"/>
            <ac:picMk id="5" creationId="{5F18BBBF-FAE9-4834-9C1E-E736118A1578}"/>
          </ac:picMkLst>
        </pc:picChg>
        <pc:picChg chg="del">
          <ac:chgData name="Hongkai Yu" userId="281bc30c58455874" providerId="LiveId" clId="{AC2C404B-CBDE-40E8-8360-E7931CD0C6EB}" dt="2022-01-20T04:52:41.669" v="279" actId="478"/>
          <ac:picMkLst>
            <pc:docMk/>
            <pc:sldMk cId="4054108751" sldId="264"/>
            <ac:picMk id="6" creationId="{00000000-0000-0000-0000-000000000000}"/>
          </ac:picMkLst>
        </pc:picChg>
      </pc:sldChg>
      <pc:sldChg chg="del">
        <pc:chgData name="Hongkai Yu" userId="281bc30c58455874" providerId="LiveId" clId="{AC2C404B-CBDE-40E8-8360-E7931CD0C6EB}" dt="2022-01-20T04:49:40.519" v="252" actId="47"/>
        <pc:sldMkLst>
          <pc:docMk/>
          <pc:sldMk cId="3859741954" sldId="298"/>
        </pc:sldMkLst>
      </pc:sldChg>
      <pc:sldChg chg="del">
        <pc:chgData name="Hongkai Yu" userId="281bc30c58455874" providerId="LiveId" clId="{AC2C404B-CBDE-40E8-8360-E7931CD0C6EB}" dt="2022-01-20T04:51:30.706" v="271" actId="47"/>
        <pc:sldMkLst>
          <pc:docMk/>
          <pc:sldMk cId="1350024476" sldId="309"/>
        </pc:sldMkLst>
      </pc:sldChg>
      <pc:sldChg chg="del">
        <pc:chgData name="Hongkai Yu" userId="281bc30c58455874" providerId="LiveId" clId="{AC2C404B-CBDE-40E8-8360-E7931CD0C6EB}" dt="2022-01-20T04:51:34.938" v="274" actId="47"/>
        <pc:sldMkLst>
          <pc:docMk/>
          <pc:sldMk cId="2981009049" sldId="310"/>
        </pc:sldMkLst>
      </pc:sldChg>
      <pc:sldChg chg="del">
        <pc:chgData name="Hongkai Yu" userId="281bc30c58455874" providerId="LiveId" clId="{AC2C404B-CBDE-40E8-8360-E7931CD0C6EB}" dt="2022-01-20T04:51:37.765" v="275" actId="47"/>
        <pc:sldMkLst>
          <pc:docMk/>
          <pc:sldMk cId="1121149036" sldId="311"/>
        </pc:sldMkLst>
      </pc:sldChg>
      <pc:sldChg chg="del">
        <pc:chgData name="Hongkai Yu" userId="281bc30c58455874" providerId="LiveId" clId="{AC2C404B-CBDE-40E8-8360-E7931CD0C6EB}" dt="2022-01-20T04:51:29.865" v="270" actId="47"/>
        <pc:sldMkLst>
          <pc:docMk/>
          <pc:sldMk cId="2636819986" sldId="312"/>
        </pc:sldMkLst>
      </pc:sldChg>
      <pc:sldChg chg="addSp delSp modSp mod ord">
        <pc:chgData name="Hongkai Yu" userId="281bc30c58455874" providerId="LiveId" clId="{AC2C404B-CBDE-40E8-8360-E7931CD0C6EB}" dt="2022-01-20T21:22:02.084" v="1001" actId="478"/>
        <pc:sldMkLst>
          <pc:docMk/>
          <pc:sldMk cId="3884835692" sldId="316"/>
        </pc:sldMkLst>
        <pc:spChg chg="add mod">
          <ac:chgData name="Hongkai Yu" userId="281bc30c58455874" providerId="LiveId" clId="{AC2C404B-CBDE-40E8-8360-E7931CD0C6EB}" dt="2022-01-20T05:23:07.254" v="659"/>
          <ac:spMkLst>
            <pc:docMk/>
            <pc:sldMk cId="3884835692" sldId="316"/>
            <ac:spMk id="4" creationId="{C52B74AC-69FA-4A83-9408-EE879EACBC99}"/>
          </ac:spMkLst>
        </pc:spChg>
        <pc:spChg chg="add mod">
          <ac:chgData name="Hongkai Yu" userId="281bc30c58455874" providerId="LiveId" clId="{AC2C404B-CBDE-40E8-8360-E7931CD0C6EB}" dt="2022-01-20T05:44:11.994" v="963" actId="14100"/>
          <ac:spMkLst>
            <pc:docMk/>
            <pc:sldMk cId="3884835692" sldId="316"/>
            <ac:spMk id="6" creationId="{DCF5AF32-0ABD-4D0A-9CB7-3A1DFD9803FE}"/>
          </ac:spMkLst>
        </pc:spChg>
        <pc:picChg chg="add mod">
          <ac:chgData name="Hongkai Yu" userId="281bc30c58455874" providerId="LiveId" clId="{AC2C404B-CBDE-40E8-8360-E7931CD0C6EB}" dt="2022-01-20T05:31:20.329" v="824" actId="1076"/>
          <ac:picMkLst>
            <pc:docMk/>
            <pc:sldMk cId="3884835692" sldId="316"/>
            <ac:picMk id="3" creationId="{75872412-79DE-4644-9C55-A8A62BB000A7}"/>
          </ac:picMkLst>
        </pc:picChg>
        <pc:picChg chg="add del">
          <ac:chgData name="Hongkai Yu" userId="281bc30c58455874" providerId="LiveId" clId="{AC2C404B-CBDE-40E8-8360-E7931CD0C6EB}" dt="2022-01-20T21:22:02.084" v="1001" actId="478"/>
          <ac:picMkLst>
            <pc:docMk/>
            <pc:sldMk cId="3884835692" sldId="316"/>
            <ac:picMk id="7" creationId="{A1CDB300-B7E5-4ED2-8AAB-E5211850E8D4}"/>
          </ac:picMkLst>
        </pc:picChg>
        <pc:picChg chg="del mod">
          <ac:chgData name="Hongkai Yu" userId="281bc30c58455874" providerId="LiveId" clId="{AC2C404B-CBDE-40E8-8360-E7931CD0C6EB}" dt="2022-01-20T05:19:35.848" v="650" actId="478"/>
          <ac:picMkLst>
            <pc:docMk/>
            <pc:sldMk cId="3884835692" sldId="316"/>
            <ac:picMk id="9" creationId="{00000000-0000-0000-0000-000000000000}"/>
          </ac:picMkLst>
        </pc:picChg>
      </pc:sldChg>
      <pc:sldChg chg="addSp delSp modSp mod">
        <pc:chgData name="Hongkai Yu" userId="281bc30c58455874" providerId="LiveId" clId="{AC2C404B-CBDE-40E8-8360-E7931CD0C6EB}" dt="2022-01-20T05:36:08.993" v="915" actId="1036"/>
        <pc:sldMkLst>
          <pc:docMk/>
          <pc:sldMk cId="547842878" sldId="317"/>
        </pc:sldMkLst>
        <pc:spChg chg="add mod">
          <ac:chgData name="Hongkai Yu" userId="281bc30c58455874" providerId="LiveId" clId="{AC2C404B-CBDE-40E8-8360-E7931CD0C6EB}" dt="2022-01-20T05:04:21.789" v="407"/>
          <ac:spMkLst>
            <pc:docMk/>
            <pc:sldMk cId="547842878" sldId="317"/>
            <ac:spMk id="3" creationId="{8EB7DCC3-4C9A-4F2B-9951-62E99E7CA259}"/>
          </ac:spMkLst>
        </pc:spChg>
        <pc:spChg chg="add mod">
          <ac:chgData name="Hongkai Yu" userId="281bc30c58455874" providerId="LiveId" clId="{AC2C404B-CBDE-40E8-8360-E7931CD0C6EB}" dt="2022-01-20T05:18:11.335" v="593" actId="14100"/>
          <ac:spMkLst>
            <pc:docMk/>
            <pc:sldMk cId="547842878" sldId="317"/>
            <ac:spMk id="4" creationId="{7371BBFB-4197-4C47-A1C7-503E96733C74}"/>
          </ac:spMkLst>
        </pc:spChg>
        <pc:picChg chg="add del mod">
          <ac:chgData name="Hongkai Yu" userId="281bc30c58455874" providerId="LiveId" clId="{AC2C404B-CBDE-40E8-8360-E7931CD0C6EB}" dt="2022-01-20T05:12:27.941" v="478" actId="478"/>
          <ac:picMkLst>
            <pc:docMk/>
            <pc:sldMk cId="547842878" sldId="317"/>
            <ac:picMk id="5" creationId="{5CF27C60-00A7-4896-921F-63429C9840B0}"/>
          </ac:picMkLst>
        </pc:picChg>
        <pc:picChg chg="add del mod">
          <ac:chgData name="Hongkai Yu" userId="281bc30c58455874" providerId="LiveId" clId="{AC2C404B-CBDE-40E8-8360-E7931CD0C6EB}" dt="2022-01-20T05:12:35.823" v="481" actId="478"/>
          <ac:picMkLst>
            <pc:docMk/>
            <pc:sldMk cId="547842878" sldId="317"/>
            <ac:picMk id="7" creationId="{1722AE10-9BE9-4505-8813-2D7C9EFBC6AF}"/>
          </ac:picMkLst>
        </pc:picChg>
        <pc:picChg chg="add del mod">
          <ac:chgData name="Hongkai Yu" userId="281bc30c58455874" providerId="LiveId" clId="{AC2C404B-CBDE-40E8-8360-E7931CD0C6EB}" dt="2022-01-20T05:14:15.740" v="489" actId="478"/>
          <ac:picMkLst>
            <pc:docMk/>
            <pc:sldMk cId="547842878" sldId="317"/>
            <ac:picMk id="9" creationId="{82585374-C5DC-4674-8960-DF34C784FC5F}"/>
          </ac:picMkLst>
        </pc:picChg>
        <pc:picChg chg="add del mod">
          <ac:chgData name="Hongkai Yu" userId="281bc30c58455874" providerId="LiveId" clId="{AC2C404B-CBDE-40E8-8360-E7931CD0C6EB}" dt="2022-01-20T05:15:19.505" v="497" actId="21"/>
          <ac:picMkLst>
            <pc:docMk/>
            <pc:sldMk cId="547842878" sldId="317"/>
            <ac:picMk id="11" creationId="{C8E6A55B-37B0-4684-94E4-653CAD10923A}"/>
          </ac:picMkLst>
        </pc:picChg>
        <pc:picChg chg="add mod">
          <ac:chgData name="Hongkai Yu" userId="281bc30c58455874" providerId="LiveId" clId="{AC2C404B-CBDE-40E8-8360-E7931CD0C6EB}" dt="2022-01-20T05:28:57.856" v="712" actId="14100"/>
          <ac:picMkLst>
            <pc:docMk/>
            <pc:sldMk cId="547842878" sldId="317"/>
            <ac:picMk id="13" creationId="{3BB19DD3-41F4-493B-8D99-53F75F014A94}"/>
          </ac:picMkLst>
        </pc:picChg>
        <pc:picChg chg="add mod">
          <ac:chgData name="Hongkai Yu" userId="281bc30c58455874" providerId="LiveId" clId="{AC2C404B-CBDE-40E8-8360-E7931CD0C6EB}" dt="2022-01-20T05:36:08.993" v="915" actId="1036"/>
          <ac:picMkLst>
            <pc:docMk/>
            <pc:sldMk cId="547842878" sldId="317"/>
            <ac:picMk id="15" creationId="{B6A97C7F-8F6B-4B9A-B3E5-05DA95BACAB8}"/>
          </ac:picMkLst>
        </pc:picChg>
        <pc:picChg chg="del">
          <ac:chgData name="Hongkai Yu" userId="281bc30c58455874" providerId="LiveId" clId="{AC2C404B-CBDE-40E8-8360-E7931CD0C6EB}" dt="2022-01-20T05:04:23.697" v="408" actId="478"/>
          <ac:picMkLst>
            <pc:docMk/>
            <pc:sldMk cId="547842878" sldId="317"/>
            <ac:picMk id="7170" creationId="{00000000-0000-0000-0000-000000000000}"/>
          </ac:picMkLst>
        </pc:picChg>
      </pc:sldChg>
      <pc:sldChg chg="del">
        <pc:chgData name="Hongkai Yu" userId="281bc30c58455874" providerId="LiveId" clId="{AC2C404B-CBDE-40E8-8360-E7931CD0C6EB}" dt="2022-01-20T04:51:31.771" v="272" actId="47"/>
        <pc:sldMkLst>
          <pc:docMk/>
          <pc:sldMk cId="1471098115" sldId="322"/>
        </pc:sldMkLst>
      </pc:sldChg>
      <pc:sldChg chg="del">
        <pc:chgData name="Hongkai Yu" userId="281bc30c58455874" providerId="LiveId" clId="{AC2C404B-CBDE-40E8-8360-E7931CD0C6EB}" dt="2022-01-20T04:51:32.811" v="273" actId="47"/>
        <pc:sldMkLst>
          <pc:docMk/>
          <pc:sldMk cId="3253641807" sldId="323"/>
        </pc:sldMkLst>
      </pc:sldChg>
      <pc:sldChg chg="modSp mod">
        <pc:chgData name="Hongkai Yu" userId="281bc30c58455874" providerId="LiveId" clId="{AC2C404B-CBDE-40E8-8360-E7931CD0C6EB}" dt="2022-01-20T21:06:07.235" v="984" actId="20577"/>
        <pc:sldMkLst>
          <pc:docMk/>
          <pc:sldMk cId="183165517" sldId="325"/>
        </pc:sldMkLst>
        <pc:spChg chg="mod">
          <ac:chgData name="Hongkai Yu" userId="281bc30c58455874" providerId="LiveId" clId="{AC2C404B-CBDE-40E8-8360-E7931CD0C6EB}" dt="2022-01-20T21:06:07.235" v="984" actId="20577"/>
          <ac:spMkLst>
            <pc:docMk/>
            <pc:sldMk cId="183165517" sldId="325"/>
            <ac:spMk id="10" creationId="{00000000-0000-0000-0000-000000000000}"/>
          </ac:spMkLst>
        </pc:spChg>
        <pc:spChg chg="mod">
          <ac:chgData name="Hongkai Yu" userId="281bc30c58455874" providerId="LiveId" clId="{AC2C404B-CBDE-40E8-8360-E7931CD0C6EB}" dt="2022-01-20T21:06:02.304" v="977" actId="20577"/>
          <ac:spMkLst>
            <pc:docMk/>
            <pc:sldMk cId="183165517" sldId="325"/>
            <ac:spMk id="17" creationId="{00000000-0000-0000-0000-000000000000}"/>
          </ac:spMkLst>
        </pc:spChg>
      </pc:sldChg>
      <pc:sldChg chg="addSp modSp mod">
        <pc:chgData name="Hongkai Yu" userId="281bc30c58455874" providerId="LiveId" clId="{AC2C404B-CBDE-40E8-8360-E7931CD0C6EB}" dt="2022-01-20T20:58:32.897" v="971" actId="20577"/>
        <pc:sldMkLst>
          <pc:docMk/>
          <pc:sldMk cId="1948033026" sldId="328"/>
        </pc:sldMkLst>
        <pc:spChg chg="add mod">
          <ac:chgData name="Hongkai Yu" userId="281bc30c58455874" providerId="LiveId" clId="{AC2C404B-CBDE-40E8-8360-E7931CD0C6EB}" dt="2022-01-20T04:42:32.894" v="93" actId="1076"/>
          <ac:spMkLst>
            <pc:docMk/>
            <pc:sldMk cId="1948033026" sldId="328"/>
            <ac:spMk id="6" creationId="{E0A046BF-482E-4CC0-AEB3-9A3D9097B83E}"/>
          </ac:spMkLst>
        </pc:spChg>
        <pc:spChg chg="mod">
          <ac:chgData name="Hongkai Yu" userId="281bc30c58455874" providerId="LiveId" clId="{AC2C404B-CBDE-40E8-8360-E7931CD0C6EB}" dt="2022-01-20T20:58:32.897" v="971" actId="20577"/>
          <ac:spMkLst>
            <pc:docMk/>
            <pc:sldMk cId="1948033026" sldId="328"/>
            <ac:spMk id="7" creationId="{00000000-0000-0000-0000-000000000000}"/>
          </ac:spMkLst>
        </pc:spChg>
        <pc:picChg chg="mod">
          <ac:chgData name="Hongkai Yu" userId="281bc30c58455874" providerId="LiveId" clId="{AC2C404B-CBDE-40E8-8360-E7931CD0C6EB}" dt="2022-01-20T04:42:35.587" v="96" actId="1036"/>
          <ac:picMkLst>
            <pc:docMk/>
            <pc:sldMk cId="1948033026" sldId="328"/>
            <ac:picMk id="1026" creationId="{00000000-0000-0000-0000-000000000000}"/>
          </ac:picMkLst>
        </pc:picChg>
      </pc:sldChg>
      <pc:sldChg chg="del">
        <pc:chgData name="Hongkai Yu" userId="281bc30c58455874" providerId="LiveId" clId="{AC2C404B-CBDE-40E8-8360-E7931CD0C6EB}" dt="2022-01-20T04:50:51.283" v="269" actId="47"/>
        <pc:sldMkLst>
          <pc:docMk/>
          <pc:sldMk cId="2316057335" sldId="331"/>
        </pc:sldMkLst>
      </pc:sldChg>
      <pc:sldChg chg="del">
        <pc:chgData name="Hongkai Yu" userId="281bc30c58455874" providerId="LiveId" clId="{AC2C404B-CBDE-40E8-8360-E7931CD0C6EB}" dt="2022-01-20T04:50:44.541" v="268" actId="47"/>
        <pc:sldMkLst>
          <pc:docMk/>
          <pc:sldMk cId="211921399" sldId="332"/>
        </pc:sldMkLst>
      </pc:sldChg>
      <pc:sldChg chg="del">
        <pc:chgData name="Hongkai Yu" userId="281bc30c58455874" providerId="LiveId" clId="{AC2C404B-CBDE-40E8-8360-E7931CD0C6EB}" dt="2022-01-20T04:50:42.179" v="267" actId="47"/>
        <pc:sldMkLst>
          <pc:docMk/>
          <pc:sldMk cId="4113860015" sldId="333"/>
        </pc:sldMkLst>
      </pc:sldChg>
      <pc:sldChg chg="modSp add mod">
        <pc:chgData name="Hongkai Yu" userId="281bc30c58455874" providerId="LiveId" clId="{AC2C404B-CBDE-40E8-8360-E7931CD0C6EB}" dt="2022-01-20T20:58:13.144" v="970" actId="20577"/>
        <pc:sldMkLst>
          <pc:docMk/>
          <pc:sldMk cId="1734547971" sldId="335"/>
        </pc:sldMkLst>
        <pc:spChg chg="mod">
          <ac:chgData name="Hongkai Yu" userId="281bc30c58455874" providerId="LiveId" clId="{AC2C404B-CBDE-40E8-8360-E7931CD0C6EB}" dt="2022-01-20T20:58:13.144" v="970" actId="20577"/>
          <ac:spMkLst>
            <pc:docMk/>
            <pc:sldMk cId="1734547971" sldId="335"/>
            <ac:spMk id="7" creationId="{00000000-0000-0000-0000-000000000000}"/>
          </ac:spMkLst>
        </pc:spChg>
      </pc:sldChg>
      <pc:sldChg chg="add del">
        <pc:chgData name="Hongkai Yu" userId="281bc30c58455874" providerId="LiveId" clId="{AC2C404B-CBDE-40E8-8360-E7931CD0C6EB}" dt="2022-01-20T04:47:38.750" v="226"/>
        <pc:sldMkLst>
          <pc:docMk/>
          <pc:sldMk cId="315738176" sldId="336"/>
        </pc:sldMkLst>
      </pc:sldChg>
      <pc:sldChg chg="addSp delSp modSp add mod">
        <pc:chgData name="Hongkai Yu" userId="281bc30c58455874" providerId="LiveId" clId="{AC2C404B-CBDE-40E8-8360-E7931CD0C6EB}" dt="2022-01-20T04:56:48.641" v="305"/>
        <pc:sldMkLst>
          <pc:docMk/>
          <pc:sldMk cId="619929719" sldId="365"/>
        </pc:sldMkLst>
        <pc:spChg chg="del">
          <ac:chgData name="Hongkai Yu" userId="281bc30c58455874" providerId="LiveId" clId="{AC2C404B-CBDE-40E8-8360-E7931CD0C6EB}" dt="2022-01-20T04:56:46.102" v="303" actId="478"/>
          <ac:spMkLst>
            <pc:docMk/>
            <pc:sldMk cId="619929719" sldId="365"/>
            <ac:spMk id="2" creationId="{522285C1-7B64-4B67-BEFB-0FE2E1E2E3B8}"/>
          </ac:spMkLst>
        </pc:spChg>
        <pc:spChg chg="add del mod">
          <ac:chgData name="Hongkai Yu" userId="281bc30c58455874" providerId="LiveId" clId="{AC2C404B-CBDE-40E8-8360-E7931CD0C6EB}" dt="2022-01-20T04:56:48.283" v="304" actId="478"/>
          <ac:spMkLst>
            <pc:docMk/>
            <pc:sldMk cId="619929719" sldId="365"/>
            <ac:spMk id="5" creationId="{24311A9C-BE1F-4C34-9163-A7BBB58B659B}"/>
          </ac:spMkLst>
        </pc:spChg>
        <pc:spChg chg="add mod">
          <ac:chgData name="Hongkai Yu" userId="281bc30c58455874" providerId="LiveId" clId="{AC2C404B-CBDE-40E8-8360-E7931CD0C6EB}" dt="2022-01-20T04:56:48.641" v="305"/>
          <ac:spMkLst>
            <pc:docMk/>
            <pc:sldMk cId="619929719" sldId="365"/>
            <ac:spMk id="7" creationId="{48CDD40B-D06A-4A3A-88D9-0948D53EA12A}"/>
          </ac:spMkLst>
        </pc:spChg>
        <pc:picChg chg="mod">
          <ac:chgData name="Hongkai Yu" userId="281bc30c58455874" providerId="LiveId" clId="{AC2C404B-CBDE-40E8-8360-E7931CD0C6EB}" dt="2022-01-20T04:56:30.875" v="302" actId="1035"/>
          <ac:picMkLst>
            <pc:docMk/>
            <pc:sldMk cId="619929719" sldId="365"/>
            <ac:picMk id="6" creationId="{658BC8C2-BB11-4C9E-BAB8-7BF72EF3FFFF}"/>
          </ac:picMkLst>
        </pc:picChg>
      </pc:sldChg>
      <pc:sldChg chg="add del">
        <pc:chgData name="Hongkai Yu" userId="281bc30c58455874" providerId="LiveId" clId="{AC2C404B-CBDE-40E8-8360-E7931CD0C6EB}" dt="2022-01-20T04:55:39.363" v="286" actId="2696"/>
        <pc:sldMkLst>
          <pc:docMk/>
          <pc:sldMk cId="673940718" sldId="365"/>
        </pc:sldMkLst>
      </pc:sldChg>
      <pc:sldChg chg="addSp delSp modSp add mod">
        <pc:chgData name="Hongkai Yu" userId="281bc30c58455874" providerId="LiveId" clId="{AC2C404B-CBDE-40E8-8360-E7931CD0C6EB}" dt="2022-01-20T04:57:55.670" v="362" actId="1035"/>
        <pc:sldMkLst>
          <pc:docMk/>
          <pc:sldMk cId="3665333315" sldId="366"/>
        </pc:sldMkLst>
        <pc:spChg chg="del">
          <ac:chgData name="Hongkai Yu" userId="281bc30c58455874" providerId="LiveId" clId="{AC2C404B-CBDE-40E8-8360-E7931CD0C6EB}" dt="2022-01-20T04:57:36.326" v="358" actId="478"/>
          <ac:spMkLst>
            <pc:docMk/>
            <pc:sldMk cId="3665333315" sldId="366"/>
            <ac:spMk id="2" creationId="{522285C1-7B64-4B67-BEFB-0FE2E1E2E3B8}"/>
          </ac:spMkLst>
        </pc:spChg>
        <pc:spChg chg="add del mod">
          <ac:chgData name="Hongkai Yu" userId="281bc30c58455874" providerId="LiveId" clId="{AC2C404B-CBDE-40E8-8360-E7931CD0C6EB}" dt="2022-01-20T04:57:38.179" v="359" actId="478"/>
          <ac:spMkLst>
            <pc:docMk/>
            <pc:sldMk cId="3665333315" sldId="366"/>
            <ac:spMk id="5" creationId="{A503D205-B0EC-42CB-9342-2132C2BBF1C7}"/>
          </ac:spMkLst>
        </pc:spChg>
        <pc:spChg chg="add mod">
          <ac:chgData name="Hongkai Yu" userId="281bc30c58455874" providerId="LiveId" clId="{AC2C404B-CBDE-40E8-8360-E7931CD0C6EB}" dt="2022-01-20T04:57:38.523" v="360"/>
          <ac:spMkLst>
            <pc:docMk/>
            <pc:sldMk cId="3665333315" sldId="366"/>
            <ac:spMk id="7" creationId="{65FBCB66-A8AF-4C2A-AABF-7297979BA133}"/>
          </ac:spMkLst>
        </pc:spChg>
        <pc:picChg chg="mod">
          <ac:chgData name="Hongkai Yu" userId="281bc30c58455874" providerId="LiveId" clId="{AC2C404B-CBDE-40E8-8360-E7931CD0C6EB}" dt="2022-01-20T04:57:55.670" v="362" actId="1035"/>
          <ac:picMkLst>
            <pc:docMk/>
            <pc:sldMk cId="3665333315" sldId="366"/>
            <ac:picMk id="6" creationId="{F1ADA0ED-34D9-46F9-8837-E710492DB09D}"/>
          </ac:picMkLst>
        </pc:picChg>
      </pc:sldChg>
      <pc:sldChg chg="add del">
        <pc:chgData name="Hongkai Yu" userId="281bc30c58455874" providerId="LiveId" clId="{AC2C404B-CBDE-40E8-8360-E7931CD0C6EB}" dt="2022-01-20T04:55:39.363" v="286" actId="2696"/>
        <pc:sldMkLst>
          <pc:docMk/>
          <pc:sldMk cId="3916216818" sldId="366"/>
        </pc:sldMkLst>
      </pc:sldChg>
      <pc:sldChg chg="add del">
        <pc:chgData name="Hongkai Yu" userId="281bc30c58455874" providerId="LiveId" clId="{AC2C404B-CBDE-40E8-8360-E7931CD0C6EB}" dt="2022-01-20T04:55:39.363" v="286" actId="2696"/>
        <pc:sldMkLst>
          <pc:docMk/>
          <pc:sldMk cId="1316326409" sldId="367"/>
        </pc:sldMkLst>
      </pc:sldChg>
      <pc:sldChg chg="addSp delSp modSp add mod">
        <pc:chgData name="Hongkai Yu" userId="281bc30c58455874" providerId="LiveId" clId="{AC2C404B-CBDE-40E8-8360-E7931CD0C6EB}" dt="2022-01-20T04:58:15.520" v="368" actId="1035"/>
        <pc:sldMkLst>
          <pc:docMk/>
          <pc:sldMk cId="3247373520" sldId="367"/>
        </pc:sldMkLst>
        <pc:spChg chg="del">
          <ac:chgData name="Hongkai Yu" userId="281bc30c58455874" providerId="LiveId" clId="{AC2C404B-CBDE-40E8-8360-E7931CD0C6EB}" dt="2022-01-20T04:57:21.950" v="350" actId="478"/>
          <ac:spMkLst>
            <pc:docMk/>
            <pc:sldMk cId="3247373520" sldId="367"/>
            <ac:spMk id="2" creationId="{522285C1-7B64-4B67-BEFB-0FE2E1E2E3B8}"/>
          </ac:spMkLst>
        </pc:spChg>
        <pc:spChg chg="add del mod">
          <ac:chgData name="Hongkai Yu" userId="281bc30c58455874" providerId="LiveId" clId="{AC2C404B-CBDE-40E8-8360-E7931CD0C6EB}" dt="2022-01-20T04:57:24.851" v="353" actId="478"/>
          <ac:spMkLst>
            <pc:docMk/>
            <pc:sldMk cId="3247373520" sldId="367"/>
            <ac:spMk id="5" creationId="{18068E7E-183B-4150-92E2-E9323BCE5C6C}"/>
          </ac:spMkLst>
        </pc:spChg>
        <pc:spChg chg="add del mod">
          <ac:chgData name="Hongkai Yu" userId="281bc30c58455874" providerId="LiveId" clId="{AC2C404B-CBDE-40E8-8360-E7931CD0C6EB}" dt="2022-01-20T04:57:23.452" v="352"/>
          <ac:spMkLst>
            <pc:docMk/>
            <pc:sldMk cId="3247373520" sldId="367"/>
            <ac:spMk id="7" creationId="{E3E4F70E-F2BB-4F38-BD62-2A34E19964FF}"/>
          </ac:spMkLst>
        </pc:spChg>
        <pc:spChg chg="add mod">
          <ac:chgData name="Hongkai Yu" userId="281bc30c58455874" providerId="LiveId" clId="{AC2C404B-CBDE-40E8-8360-E7931CD0C6EB}" dt="2022-01-20T04:57:25.193" v="354"/>
          <ac:spMkLst>
            <pc:docMk/>
            <pc:sldMk cId="3247373520" sldId="367"/>
            <ac:spMk id="8" creationId="{195C2A79-29BF-4195-99BE-87FF56CCCE12}"/>
          </ac:spMkLst>
        </pc:spChg>
        <pc:picChg chg="mod">
          <ac:chgData name="Hongkai Yu" userId="281bc30c58455874" providerId="LiveId" clId="{AC2C404B-CBDE-40E8-8360-E7931CD0C6EB}" dt="2022-01-20T04:58:15.520" v="368" actId="1035"/>
          <ac:picMkLst>
            <pc:docMk/>
            <pc:sldMk cId="3247373520" sldId="367"/>
            <ac:picMk id="6" creationId="{7DEB16BA-2684-46EE-9E3B-3D279ECA248F}"/>
          </ac:picMkLst>
        </pc:picChg>
      </pc:sldChg>
      <pc:sldChg chg="add del">
        <pc:chgData name="Hongkai Yu" userId="281bc30c58455874" providerId="LiveId" clId="{AC2C404B-CBDE-40E8-8360-E7931CD0C6EB}" dt="2022-01-20T04:55:39.363" v="286" actId="2696"/>
        <pc:sldMkLst>
          <pc:docMk/>
          <pc:sldMk cId="3002482370" sldId="368"/>
        </pc:sldMkLst>
      </pc:sldChg>
      <pc:sldChg chg="addSp delSp modSp add mod">
        <pc:chgData name="Hongkai Yu" userId="281bc30c58455874" providerId="LiveId" clId="{AC2C404B-CBDE-40E8-8360-E7931CD0C6EB}" dt="2022-01-20T04:58:35.160" v="370" actId="1035"/>
        <pc:sldMkLst>
          <pc:docMk/>
          <pc:sldMk cId="4270336397" sldId="368"/>
        </pc:sldMkLst>
        <pc:spChg chg="del">
          <ac:chgData name="Hongkai Yu" userId="281bc30c58455874" providerId="LiveId" clId="{AC2C404B-CBDE-40E8-8360-E7931CD0C6EB}" dt="2022-01-20T04:57:29.118" v="355" actId="478"/>
          <ac:spMkLst>
            <pc:docMk/>
            <pc:sldMk cId="4270336397" sldId="368"/>
            <ac:spMk id="2" creationId="{522285C1-7B64-4B67-BEFB-0FE2E1E2E3B8}"/>
          </ac:spMkLst>
        </pc:spChg>
        <pc:spChg chg="add del mod">
          <ac:chgData name="Hongkai Yu" userId="281bc30c58455874" providerId="LiveId" clId="{AC2C404B-CBDE-40E8-8360-E7931CD0C6EB}" dt="2022-01-20T04:57:30.725" v="356" actId="478"/>
          <ac:spMkLst>
            <pc:docMk/>
            <pc:sldMk cId="4270336397" sldId="368"/>
            <ac:spMk id="5" creationId="{0C889829-9655-42E7-9D8D-45C08077B033}"/>
          </ac:spMkLst>
        </pc:spChg>
        <pc:spChg chg="add mod">
          <ac:chgData name="Hongkai Yu" userId="281bc30c58455874" providerId="LiveId" clId="{AC2C404B-CBDE-40E8-8360-E7931CD0C6EB}" dt="2022-01-20T04:57:31.039" v="357"/>
          <ac:spMkLst>
            <pc:docMk/>
            <pc:sldMk cId="4270336397" sldId="368"/>
            <ac:spMk id="7" creationId="{E409ADDB-7BDC-480A-8699-FA97FC2AD0FE}"/>
          </ac:spMkLst>
        </pc:spChg>
        <pc:picChg chg="mod">
          <ac:chgData name="Hongkai Yu" userId="281bc30c58455874" providerId="LiveId" clId="{AC2C404B-CBDE-40E8-8360-E7931CD0C6EB}" dt="2022-01-20T04:58:35.160" v="370" actId="1035"/>
          <ac:picMkLst>
            <pc:docMk/>
            <pc:sldMk cId="4270336397" sldId="368"/>
            <ac:picMk id="6" creationId="{61716E7B-1336-4EBE-9392-0A9B1C1AEC01}"/>
          </ac:picMkLst>
        </pc:picChg>
      </pc:sldChg>
      <pc:sldChg chg="addSp delSp modSp add mod">
        <pc:chgData name="Hongkai Yu" userId="281bc30c58455874" providerId="LiveId" clId="{AC2C404B-CBDE-40E8-8360-E7931CD0C6EB}" dt="2022-01-20T04:59:52.230" v="375"/>
        <pc:sldMkLst>
          <pc:docMk/>
          <pc:sldMk cId="640420225" sldId="369"/>
        </pc:sldMkLst>
        <pc:spChg chg="del">
          <ac:chgData name="Hongkai Yu" userId="281bc30c58455874" providerId="LiveId" clId="{AC2C404B-CBDE-40E8-8360-E7931CD0C6EB}" dt="2022-01-20T04:59:49.945" v="373" actId="478"/>
          <ac:spMkLst>
            <pc:docMk/>
            <pc:sldMk cId="640420225" sldId="369"/>
            <ac:spMk id="2" creationId="{522285C1-7B64-4B67-BEFB-0FE2E1E2E3B8}"/>
          </ac:spMkLst>
        </pc:spChg>
        <pc:spChg chg="add del mod">
          <ac:chgData name="Hongkai Yu" userId="281bc30c58455874" providerId="LiveId" clId="{AC2C404B-CBDE-40E8-8360-E7931CD0C6EB}" dt="2022-01-20T04:59:51.817" v="374" actId="478"/>
          <ac:spMkLst>
            <pc:docMk/>
            <pc:sldMk cId="640420225" sldId="369"/>
            <ac:spMk id="5" creationId="{75A78CB5-BB1A-4B0A-8091-FA6F5B0E3F64}"/>
          </ac:spMkLst>
        </pc:spChg>
        <pc:spChg chg="add mod">
          <ac:chgData name="Hongkai Yu" userId="281bc30c58455874" providerId="LiveId" clId="{AC2C404B-CBDE-40E8-8360-E7931CD0C6EB}" dt="2022-01-20T04:59:52.230" v="375"/>
          <ac:spMkLst>
            <pc:docMk/>
            <pc:sldMk cId="640420225" sldId="369"/>
            <ac:spMk id="7" creationId="{2C656297-4168-4600-A503-60966A843E09}"/>
          </ac:spMkLst>
        </pc:spChg>
        <pc:picChg chg="mod">
          <ac:chgData name="Hongkai Yu" userId="281bc30c58455874" providerId="LiveId" clId="{AC2C404B-CBDE-40E8-8360-E7931CD0C6EB}" dt="2022-01-20T04:58:46.997" v="372" actId="1035"/>
          <ac:picMkLst>
            <pc:docMk/>
            <pc:sldMk cId="640420225" sldId="369"/>
            <ac:picMk id="6" creationId="{9F061979-EECE-4D33-923B-701EDA960F0D}"/>
          </ac:picMkLst>
        </pc:picChg>
      </pc:sldChg>
      <pc:sldChg chg="add del">
        <pc:chgData name="Hongkai Yu" userId="281bc30c58455874" providerId="LiveId" clId="{AC2C404B-CBDE-40E8-8360-E7931CD0C6EB}" dt="2022-01-20T04:55:39.363" v="286" actId="2696"/>
        <pc:sldMkLst>
          <pc:docMk/>
          <pc:sldMk cId="1888446067" sldId="369"/>
        </pc:sldMkLst>
      </pc:sldChg>
      <pc:sldChg chg="add del">
        <pc:chgData name="Hongkai Yu" userId="281bc30c58455874" providerId="LiveId" clId="{AC2C404B-CBDE-40E8-8360-E7931CD0C6EB}" dt="2022-01-20T05:01:27.259" v="377" actId="47"/>
        <pc:sldMkLst>
          <pc:docMk/>
          <pc:sldMk cId="1224082826" sldId="370"/>
        </pc:sldMkLst>
      </pc:sldChg>
      <pc:sldChg chg="addSp delSp modSp add mod">
        <pc:chgData name="Hongkai Yu" userId="281bc30c58455874" providerId="LiveId" clId="{AC2C404B-CBDE-40E8-8360-E7931CD0C6EB}" dt="2022-01-20T21:08:28.219" v="990" actId="688"/>
        <pc:sldMkLst>
          <pc:docMk/>
          <pc:sldMk cId="1837708650" sldId="370"/>
        </pc:sldMkLst>
        <pc:spChg chg="add mod">
          <ac:chgData name="Hongkai Yu" userId="281bc30c58455874" providerId="LiveId" clId="{AC2C404B-CBDE-40E8-8360-E7931CD0C6EB}" dt="2022-01-20T05:42:16.742" v="940" actId="14100"/>
          <ac:spMkLst>
            <pc:docMk/>
            <pc:sldMk cId="1837708650" sldId="370"/>
            <ac:spMk id="5" creationId="{20CAAB62-BDB2-480D-8910-72E5E3876B78}"/>
          </ac:spMkLst>
        </pc:spChg>
        <pc:spChg chg="add mod">
          <ac:chgData name="Hongkai Yu" userId="281bc30c58455874" providerId="LiveId" clId="{AC2C404B-CBDE-40E8-8360-E7931CD0C6EB}" dt="2022-01-20T05:42:21.648" v="942" actId="1076"/>
          <ac:spMkLst>
            <pc:docMk/>
            <pc:sldMk cId="1837708650" sldId="370"/>
            <ac:spMk id="8" creationId="{03A11B98-483A-44D4-9E37-630F58EFC1B9}"/>
          </ac:spMkLst>
        </pc:spChg>
        <pc:spChg chg="add mod">
          <ac:chgData name="Hongkai Yu" userId="281bc30c58455874" providerId="LiveId" clId="{AC2C404B-CBDE-40E8-8360-E7931CD0C6EB}" dt="2022-01-20T05:43:03.249" v="960" actId="1035"/>
          <ac:spMkLst>
            <pc:docMk/>
            <pc:sldMk cId="1837708650" sldId="370"/>
            <ac:spMk id="9" creationId="{07C6854C-9C43-480E-98A1-C133C153F4A1}"/>
          </ac:spMkLst>
        </pc:spChg>
        <pc:spChg chg="add mod">
          <ac:chgData name="Hongkai Yu" userId="281bc30c58455874" providerId="LiveId" clId="{AC2C404B-CBDE-40E8-8360-E7931CD0C6EB}" dt="2022-01-20T05:42:22.919" v="943" actId="1076"/>
          <ac:spMkLst>
            <pc:docMk/>
            <pc:sldMk cId="1837708650" sldId="370"/>
            <ac:spMk id="10" creationId="{2FBD1AA1-E6D6-4FC7-A5BF-6D31144DD8F9}"/>
          </ac:spMkLst>
        </pc:spChg>
        <pc:spChg chg="add del mod">
          <ac:chgData name="Hongkai Yu" userId="281bc30c58455874" providerId="LiveId" clId="{AC2C404B-CBDE-40E8-8360-E7931CD0C6EB}" dt="2022-01-20T05:42:04.501" v="934" actId="478"/>
          <ac:spMkLst>
            <pc:docMk/>
            <pc:sldMk cId="1837708650" sldId="370"/>
            <ac:spMk id="11" creationId="{158791E0-1111-4C76-AF27-8B80EDA6F92A}"/>
          </ac:spMkLst>
        </pc:spChg>
        <pc:spChg chg="add mod">
          <ac:chgData name="Hongkai Yu" userId="281bc30c58455874" providerId="LiveId" clId="{AC2C404B-CBDE-40E8-8360-E7931CD0C6EB}" dt="2022-01-20T21:08:28.219" v="990" actId="688"/>
          <ac:spMkLst>
            <pc:docMk/>
            <pc:sldMk cId="1837708650" sldId="370"/>
            <ac:spMk id="11" creationId="{D62FE534-9F05-4199-A5F3-B1620AA6230B}"/>
          </ac:spMkLst>
        </pc:spChg>
        <pc:spChg chg="add mod">
          <ac:chgData name="Hongkai Yu" userId="281bc30c58455874" providerId="LiveId" clId="{AC2C404B-CBDE-40E8-8360-E7931CD0C6EB}" dt="2022-01-20T05:43:00.270" v="959" actId="1038"/>
          <ac:spMkLst>
            <pc:docMk/>
            <pc:sldMk cId="1837708650" sldId="370"/>
            <ac:spMk id="12" creationId="{25E5923D-7EC6-4B33-81DE-F9164AF28A13}"/>
          </ac:spMkLst>
        </pc:spChg>
        <pc:spChg chg="add del mod">
          <ac:chgData name="Hongkai Yu" userId="281bc30c58455874" providerId="LiveId" clId="{AC2C404B-CBDE-40E8-8360-E7931CD0C6EB}" dt="2022-01-20T05:02:21.634" v="389" actId="478"/>
          <ac:spMkLst>
            <pc:docMk/>
            <pc:sldMk cId="1837708650" sldId="370"/>
            <ac:spMk id="13" creationId="{4424A452-04EB-4443-9AE4-8299D6D083A9}"/>
          </ac:spMkLst>
        </pc:spChg>
        <pc:spChg chg="add mod">
          <ac:chgData name="Hongkai Yu" userId="281bc30c58455874" providerId="LiveId" clId="{AC2C404B-CBDE-40E8-8360-E7931CD0C6EB}" dt="2022-01-20T05:43:07.272" v="961" actId="1035"/>
          <ac:spMkLst>
            <pc:docMk/>
            <pc:sldMk cId="1837708650" sldId="370"/>
            <ac:spMk id="14" creationId="{419F54A0-4BC6-49A9-A418-B579612B76A6}"/>
          </ac:spMkLst>
        </pc:spChg>
        <pc:picChg chg="del">
          <ac:chgData name="Hongkai Yu" userId="281bc30c58455874" providerId="LiveId" clId="{AC2C404B-CBDE-40E8-8360-E7931CD0C6EB}" dt="2022-01-20T05:01:34.132" v="379" actId="478"/>
          <ac:picMkLst>
            <pc:docMk/>
            <pc:sldMk cId="1837708650" sldId="370"/>
            <ac:picMk id="6" creationId="{9F061979-EECE-4D33-923B-701EDA960F0D}"/>
          </ac:picMkLst>
        </pc:picChg>
      </pc:sldChg>
      <pc:sldChg chg="delSp modSp add mod">
        <pc:chgData name="Hongkai Yu" userId="281bc30c58455874" providerId="LiveId" clId="{AC2C404B-CBDE-40E8-8360-E7931CD0C6EB}" dt="2022-01-20T21:24:31.313" v="1026" actId="1038"/>
        <pc:sldMkLst>
          <pc:docMk/>
          <pc:sldMk cId="1495560348" sldId="371"/>
        </pc:sldMkLst>
        <pc:spChg chg="mod">
          <ac:chgData name="Hongkai Yu" userId="281bc30c58455874" providerId="LiveId" clId="{AC2C404B-CBDE-40E8-8360-E7931CD0C6EB}" dt="2022-01-20T05:30:12.985" v="753" actId="1036"/>
          <ac:spMkLst>
            <pc:docMk/>
            <pc:sldMk cId="1495560348" sldId="371"/>
            <ac:spMk id="4" creationId="{7371BBFB-4197-4C47-A1C7-503E96733C74}"/>
          </ac:spMkLst>
        </pc:spChg>
        <pc:picChg chg="mod">
          <ac:chgData name="Hongkai Yu" userId="281bc30c58455874" providerId="LiveId" clId="{AC2C404B-CBDE-40E8-8360-E7931CD0C6EB}" dt="2022-01-20T21:24:31.313" v="1026" actId="1038"/>
          <ac:picMkLst>
            <pc:docMk/>
            <pc:sldMk cId="1495560348" sldId="371"/>
            <ac:picMk id="5" creationId="{5CF27C60-00A7-4896-921F-63429C9840B0}"/>
          </ac:picMkLst>
        </pc:picChg>
        <pc:picChg chg="del">
          <ac:chgData name="Hongkai Yu" userId="281bc30c58455874" providerId="LiveId" clId="{AC2C404B-CBDE-40E8-8360-E7931CD0C6EB}" dt="2022-01-20T05:15:50.817" v="510" actId="21"/>
          <ac:picMkLst>
            <pc:docMk/>
            <pc:sldMk cId="1495560348" sldId="371"/>
            <ac:picMk id="7" creationId="{1722AE10-9BE9-4505-8813-2D7C9EFBC6AF}"/>
          </ac:picMkLst>
        </pc:picChg>
      </pc:sldChg>
      <pc:sldChg chg="delSp modSp add mod">
        <pc:chgData name="Hongkai Yu" userId="281bc30c58455874" providerId="LiveId" clId="{AC2C404B-CBDE-40E8-8360-E7931CD0C6EB}" dt="2022-01-20T05:28:32.274" v="711" actId="1076"/>
        <pc:sldMkLst>
          <pc:docMk/>
          <pc:sldMk cId="4113967171" sldId="372"/>
        </pc:sldMkLst>
        <pc:picChg chg="del">
          <ac:chgData name="Hongkai Yu" userId="281bc30c58455874" providerId="LiveId" clId="{AC2C404B-CBDE-40E8-8360-E7931CD0C6EB}" dt="2022-01-20T05:19:32.080" v="648" actId="478"/>
          <ac:picMkLst>
            <pc:docMk/>
            <pc:sldMk cId="4113967171" sldId="372"/>
            <ac:picMk id="3" creationId="{75872412-79DE-4644-9C55-A8A62BB000A7}"/>
          </ac:picMkLst>
        </pc:picChg>
        <pc:picChg chg="mod">
          <ac:chgData name="Hongkai Yu" userId="281bc30c58455874" providerId="LiveId" clId="{AC2C404B-CBDE-40E8-8360-E7931CD0C6EB}" dt="2022-01-20T05:28:32.274" v="711" actId="1076"/>
          <ac:picMkLst>
            <pc:docMk/>
            <pc:sldMk cId="4113967171" sldId="372"/>
            <ac:picMk id="9" creationId="{00000000-0000-0000-0000-000000000000}"/>
          </ac:picMkLst>
        </pc:picChg>
      </pc:sldChg>
      <pc:sldChg chg="addSp delSp modSp add mod">
        <pc:chgData name="Hongkai Yu" userId="281bc30c58455874" providerId="LiveId" clId="{AC2C404B-CBDE-40E8-8360-E7931CD0C6EB}" dt="2022-01-20T21:27:26.237" v="1038" actId="167"/>
        <pc:sldMkLst>
          <pc:docMk/>
          <pc:sldMk cId="1466661038" sldId="373"/>
        </pc:sldMkLst>
        <pc:spChg chg="add mod">
          <ac:chgData name="Hongkai Yu" userId="281bc30c58455874" providerId="LiveId" clId="{AC2C404B-CBDE-40E8-8360-E7931CD0C6EB}" dt="2022-01-20T05:37:29.144" v="916" actId="1036"/>
          <ac:spMkLst>
            <pc:docMk/>
            <pc:sldMk cId="1466661038" sldId="373"/>
            <ac:spMk id="2" creationId="{086F54B7-0AB3-4595-B1C3-C8556516CB52}"/>
          </ac:spMkLst>
        </pc:spChg>
        <pc:spChg chg="add mod">
          <ac:chgData name="Hongkai Yu" userId="281bc30c58455874" providerId="LiveId" clId="{AC2C404B-CBDE-40E8-8360-E7931CD0C6EB}" dt="2022-01-20T05:37:33.090" v="917" actId="1036"/>
          <ac:spMkLst>
            <pc:docMk/>
            <pc:sldMk cId="1466661038" sldId="373"/>
            <ac:spMk id="9" creationId="{9FEC87E2-0F8A-418C-A636-8F5EFC65C0D0}"/>
          </ac:spMkLst>
        </pc:spChg>
        <pc:picChg chg="del">
          <ac:chgData name="Hongkai Yu" userId="281bc30c58455874" providerId="LiveId" clId="{AC2C404B-CBDE-40E8-8360-E7931CD0C6EB}" dt="2022-01-20T05:23:11.433" v="661" actId="478"/>
          <ac:picMkLst>
            <pc:docMk/>
            <pc:sldMk cId="1466661038" sldId="373"/>
            <ac:picMk id="3" creationId="{75872412-79DE-4644-9C55-A8A62BB000A7}"/>
          </ac:picMkLst>
        </pc:picChg>
        <pc:picChg chg="add mod ord">
          <ac:chgData name="Hongkai Yu" userId="281bc30c58455874" providerId="LiveId" clId="{AC2C404B-CBDE-40E8-8360-E7931CD0C6EB}" dt="2022-01-20T21:27:26.237" v="1038" actId="167"/>
          <ac:picMkLst>
            <pc:docMk/>
            <pc:sldMk cId="1466661038" sldId="373"/>
            <ac:picMk id="5" creationId="{B8912D86-4536-4F58-ADC5-6E1293D585C3}"/>
          </ac:picMkLst>
        </pc:picChg>
        <pc:picChg chg="add del mod">
          <ac:chgData name="Hongkai Yu" userId="281bc30c58455874" providerId="LiveId" clId="{AC2C404B-CBDE-40E8-8360-E7931CD0C6EB}" dt="2022-01-20T05:26:35.477" v="693" actId="478"/>
          <ac:picMkLst>
            <pc:docMk/>
            <pc:sldMk cId="1466661038" sldId="373"/>
            <ac:picMk id="6" creationId="{D2872823-CC27-4045-A3B1-59B9D2F16262}"/>
          </ac:picMkLst>
        </pc:picChg>
        <pc:picChg chg="add mod">
          <ac:chgData name="Hongkai Yu" userId="281bc30c58455874" providerId="LiveId" clId="{AC2C404B-CBDE-40E8-8360-E7931CD0C6EB}" dt="2022-01-20T05:37:35.026" v="920" actId="1036"/>
          <ac:picMkLst>
            <pc:docMk/>
            <pc:sldMk cId="1466661038" sldId="373"/>
            <ac:picMk id="8" creationId="{8D69A48F-D661-492E-BBE1-6F0ABDE04582}"/>
          </ac:picMkLst>
        </pc:picChg>
      </pc:sldChg>
      <pc:sldChg chg="add del">
        <pc:chgData name="Hongkai Yu" userId="281bc30c58455874" providerId="LiveId" clId="{AC2C404B-CBDE-40E8-8360-E7931CD0C6EB}" dt="2022-01-20T05:22:56.193" v="656"/>
        <pc:sldMkLst>
          <pc:docMk/>
          <pc:sldMk cId="2086242342" sldId="373"/>
        </pc:sldMkLst>
      </pc:sldChg>
      <pc:sldChg chg="add del">
        <pc:chgData name="Hongkai Yu" userId="281bc30c58455874" providerId="LiveId" clId="{AC2C404B-CBDE-40E8-8360-E7931CD0C6EB}" dt="2022-01-20T05:23:02.123" v="658"/>
        <pc:sldMkLst>
          <pc:docMk/>
          <pc:sldMk cId="3158138409" sldId="373"/>
        </pc:sldMkLst>
      </pc:sldChg>
      <pc:sldChg chg="addSp delSp modSp add mod">
        <pc:chgData name="Hongkai Yu" userId="281bc30c58455874" providerId="LiveId" clId="{AC2C404B-CBDE-40E8-8360-E7931CD0C6EB}" dt="2022-01-20T21:24:55.862" v="1032" actId="1038"/>
        <pc:sldMkLst>
          <pc:docMk/>
          <pc:sldMk cId="1132462784" sldId="374"/>
        </pc:sldMkLst>
        <pc:spChg chg="del">
          <ac:chgData name="Hongkai Yu" userId="281bc30c58455874" providerId="LiveId" clId="{AC2C404B-CBDE-40E8-8360-E7931CD0C6EB}" dt="2022-01-20T21:22:10.258" v="1004" actId="478"/>
          <ac:spMkLst>
            <pc:docMk/>
            <pc:sldMk cId="1132462784" sldId="374"/>
            <ac:spMk id="6" creationId="{DCF5AF32-0ABD-4D0A-9CB7-3A1DFD9803FE}"/>
          </ac:spMkLst>
        </pc:spChg>
        <pc:picChg chg="del">
          <ac:chgData name="Hongkai Yu" userId="281bc30c58455874" providerId="LiveId" clId="{AC2C404B-CBDE-40E8-8360-E7931CD0C6EB}" dt="2022-01-20T21:22:06.557" v="1002" actId="478"/>
          <ac:picMkLst>
            <pc:docMk/>
            <pc:sldMk cId="1132462784" sldId="374"/>
            <ac:picMk id="3" creationId="{75872412-79DE-4644-9C55-A8A62BB000A7}"/>
          </ac:picMkLst>
        </pc:picChg>
        <pc:picChg chg="mod">
          <ac:chgData name="Hongkai Yu" userId="281bc30c58455874" providerId="LiveId" clId="{AC2C404B-CBDE-40E8-8360-E7931CD0C6EB}" dt="2022-01-20T21:24:52.985" v="1029" actId="14100"/>
          <ac:picMkLst>
            <pc:docMk/>
            <pc:sldMk cId="1132462784" sldId="374"/>
            <ac:picMk id="7" creationId="{A1CDB300-B7E5-4ED2-8AAB-E5211850E8D4}"/>
          </ac:picMkLst>
        </pc:picChg>
        <pc:picChg chg="add mod">
          <ac:chgData name="Hongkai Yu" userId="281bc30c58455874" providerId="LiveId" clId="{AC2C404B-CBDE-40E8-8360-E7931CD0C6EB}" dt="2022-01-20T21:24:55.862" v="1032" actId="1038"/>
          <ac:picMkLst>
            <pc:docMk/>
            <pc:sldMk cId="1132462784" sldId="374"/>
            <ac:picMk id="8" creationId="{4E9856A8-A04E-49FE-AA14-B003F0068359}"/>
          </ac:picMkLst>
        </pc:picChg>
        <pc:picChg chg="add mod">
          <ac:chgData name="Hongkai Yu" userId="281bc30c58455874" providerId="LiveId" clId="{AC2C404B-CBDE-40E8-8360-E7931CD0C6EB}" dt="2022-01-20T21:24:18.111" v="1021" actId="1076"/>
          <ac:picMkLst>
            <pc:docMk/>
            <pc:sldMk cId="1132462784" sldId="374"/>
            <ac:picMk id="9" creationId="{5940CAE3-B30D-448B-B036-88127EF484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29E96-BCA9-4E28-969A-2DB0A33F7F9E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5C46-EA30-4F94-8B44-8356D8528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45C46-EA30-4F94-8B44-8356D8528A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7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1AC7-8F37-4D79-A34A-1ECA6013E5FC}" type="datetime1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31F5-8BF7-4D66-AA02-1C972F2B5ED6}" type="datetime1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D45A-F9FE-4FEE-9557-9C115E50C73E}" type="datetime1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C0638-EF90-43A5-93D1-A7DFC599B865}" type="datetime1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FED6-9DA4-4EFB-9582-F2A9E8140131}" type="datetime1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27AD9-EA4D-4E03-825B-D5329A8F2A66}" type="datetime1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1F88C-8BFE-4344-AEDF-14C871D25B47}" type="datetime1">
              <a:rPr lang="en-US" smtClean="0"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B1C-2E96-4F10-AC6B-A7F60F4FD857}" type="datetime1">
              <a:rPr lang="en-US" smtClean="0"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1ECB-C5E6-4208-A150-2BC7C9847908}" type="datetime1">
              <a:rPr lang="en-US" smtClean="0"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656E-1ACC-470B-B1F5-2763D921675B}" type="datetime1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73306-6144-4BDD-9F82-1DFF3065C0FA}" type="datetime1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59E39CE-CCFB-4840-A5DD-BF3B75EB0CA4}" type="datetime1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39624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Hongkai</a:t>
            </a:r>
            <a:r>
              <a:rPr lang="en-US" dirty="0"/>
              <a:t> Yu</a:t>
            </a:r>
          </a:p>
          <a:p>
            <a:pPr algn="r"/>
            <a:r>
              <a:rPr lang="en-US" dirty="0"/>
              <a:t>Cleveland State University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9600" y="2590800"/>
            <a:ext cx="8077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70C0"/>
                </a:solidFill>
              </a:rPr>
              <a:t>CIS694/EEC693/CIS593 Deep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CA90A0-AA6D-4C43-ACC5-ADC753E4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3528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Face detection and recognition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09800"/>
            <a:ext cx="5840104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3D845-E802-40CA-9E0B-35C6603C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9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2400" y="1981200"/>
            <a:ext cx="8077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Fiber detection funded by Air Force Research Lab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67000"/>
            <a:ext cx="8991600" cy="259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76200" y="5562600"/>
            <a:ext cx="85344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solidFill>
                  <a:schemeClr val="tx1"/>
                </a:solidFill>
              </a:rPr>
              <a:t>0.2 seconds per image by our method with a 1080 </a:t>
            </a:r>
            <a:r>
              <a:rPr lang="en-US" sz="2800" dirty="0" err="1">
                <a:solidFill>
                  <a:schemeClr val="tx1"/>
                </a:solidFill>
              </a:rPr>
              <a:t>Ti</a:t>
            </a:r>
            <a:r>
              <a:rPr lang="en-US" sz="2800" dirty="0">
                <a:solidFill>
                  <a:schemeClr val="tx1"/>
                </a:solidFill>
              </a:rPr>
              <a:t> GPU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1BF1F-2810-4295-A385-54AE9973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4290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Person </a:t>
            </a:r>
          </a:p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re-identification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81200"/>
            <a:ext cx="10668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84350"/>
            <a:ext cx="99206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3962400"/>
            <a:ext cx="99206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FE3E0-577E-41B0-B03E-B1CBFA50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3528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Action recognition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24000"/>
            <a:ext cx="5257800" cy="442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6059269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http://openaccess.thecvf.com/content_ICCV_2017/papers/Shi_Learning_Long-Term_Dependencies_ICCV_2017_paper.pdf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37295-1A0B-45DB-AC09-817FF1E6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3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3528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Medical image computing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51301"/>
            <a:ext cx="2200275" cy="26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351300"/>
            <a:ext cx="2218372" cy="26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2BD13-D419-4428-B42D-0E3701D0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8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3038465" y="2971800"/>
            <a:ext cx="3438535" cy="198120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  <a:lumMod val="82000"/>
                </a:schemeClr>
              </a:gs>
              <a:gs pos="9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495" y="3185327"/>
            <a:ext cx="1471905" cy="100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756624" y="4191000"/>
            <a:ext cx="2034576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</a:rPr>
              <a:t>CNN/RNN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3352800" y="16002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10, 30, 5, 2, 11</a:t>
            </a:r>
            <a:endParaRPr lang="en-US" sz="28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429000" y="57912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2, 5, 10, 11, 30</a:t>
            </a:r>
            <a:endParaRPr lang="en-US" sz="28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4343400" y="2278380"/>
            <a:ext cx="609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343400" y="5105400"/>
            <a:ext cx="609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0" y="33528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General data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829F0-9A35-4376-AB94-80CDE356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6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3038465" y="2971800"/>
            <a:ext cx="3438535" cy="198120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  <a:lumMod val="82000"/>
                </a:schemeClr>
              </a:gs>
              <a:gs pos="9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495" y="3185327"/>
            <a:ext cx="1471905" cy="100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756624" y="4191000"/>
            <a:ext cx="2034576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</a:rPr>
              <a:t>CNN/RNN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286000" y="1600200"/>
            <a:ext cx="6477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</a:rPr>
              <a:t>Traffic speed in the past 5 hours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4343400" y="2278380"/>
            <a:ext cx="609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343400" y="5105400"/>
            <a:ext cx="609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286000" y="5715000"/>
            <a:ext cx="670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</a:rPr>
              <a:t>Traffic speed in the next 30 mins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0" y="33528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General data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BBEF8-880E-44E0-9E19-8BF93ABB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3038465" y="2971800"/>
            <a:ext cx="3438535" cy="198120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  <a:lumMod val="82000"/>
                </a:schemeClr>
              </a:gs>
              <a:gs pos="9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495" y="3185327"/>
            <a:ext cx="1471905" cy="100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756624" y="4191000"/>
            <a:ext cx="2034576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</a:rPr>
              <a:t>CNN/RNN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447800" y="1371600"/>
            <a:ext cx="6477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A small to medium primate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that typically has a long tail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4343400" y="2278380"/>
            <a:ext cx="609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343400" y="5105400"/>
            <a:ext cx="609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590800" y="5715000"/>
            <a:ext cx="4724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‘monkey’: 0.7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00B050"/>
                </a:solidFill>
              </a:rPr>
              <a:t>‘dog’: 0.2</a:t>
            </a:r>
            <a:r>
              <a:rPr lang="en-US" sz="2400" b="1" dirty="0">
                <a:solidFill>
                  <a:srgbClr val="000000"/>
                </a:solidFill>
              </a:rPr>
              <a:t>, …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0" y="33528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General data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632460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http://cs224d.stanford.edu/reports/O'Neal.pdf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C513AD-7D20-4AC7-B20D-E7D21369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5BB5-71E0-425A-B771-71C1D177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D31A-A7E3-4147-BFAA-8D3B48C04BB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picture containing road&#10;&#10;Description automatically generated">
            <a:extLst>
              <a:ext uri="{FF2B5EF4-FFF2-40B4-BE49-F238E27FC236}">
                <a16:creationId xmlns:a16="http://schemas.microsoft.com/office/drawing/2014/main" id="{658BC8C2-BB11-4C9E-BAB8-7BF72EF3F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7606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CDD40B-D06A-4A3A-88D9-0948D53E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</p:spTree>
    <p:extLst>
      <p:ext uri="{BB962C8B-B14F-4D97-AF65-F5344CB8AC3E}">
        <p14:creationId xmlns:p14="http://schemas.microsoft.com/office/powerpoint/2010/main" val="619929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5BB5-71E0-425A-B771-71C1D177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D31A-A7E3-4147-BFAA-8D3B48C04BBA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picture containing road&#10;&#10;Description automatically generated">
            <a:extLst>
              <a:ext uri="{FF2B5EF4-FFF2-40B4-BE49-F238E27FC236}">
                <a16:creationId xmlns:a16="http://schemas.microsoft.com/office/drawing/2014/main" id="{F1ADA0ED-34D9-46F9-8837-E710492DB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7606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FBCB66-A8AF-4C2A-AABF-7297979B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</p:spTree>
    <p:extLst>
      <p:ext uri="{BB962C8B-B14F-4D97-AF65-F5344CB8AC3E}">
        <p14:creationId xmlns:p14="http://schemas.microsoft.com/office/powerpoint/2010/main" val="366533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D99F2D-37AC-4E04-A37E-34BB0E23BF16}"/>
              </a:ext>
            </a:extLst>
          </p:cNvPr>
          <p:cNvSpPr txBox="1">
            <a:spLocks/>
          </p:cNvSpPr>
          <p:nvPr/>
        </p:nvSpPr>
        <p:spPr>
          <a:xfrm>
            <a:off x="5181600" y="1371600"/>
            <a:ext cx="3318482" cy="1006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Fathers of AI</a:t>
            </a:r>
          </a:p>
        </p:txBody>
      </p:sp>
      <p:pic>
        <p:nvPicPr>
          <p:cNvPr id="6" name="Picture 8" descr="2018 Turing Award">
            <a:extLst>
              <a:ext uri="{FF2B5EF4-FFF2-40B4-BE49-F238E27FC236}">
                <a16:creationId xmlns:a16="http://schemas.microsoft.com/office/drawing/2014/main" id="{3F5B8142-8D1B-423B-A102-5BE27997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524000"/>
            <a:ext cx="4572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19B711-9643-4AED-B582-19CDB485B2E7}"/>
              </a:ext>
            </a:extLst>
          </p:cNvPr>
          <p:cNvSpPr/>
          <p:nvPr/>
        </p:nvSpPr>
        <p:spPr>
          <a:xfrm>
            <a:off x="5105400" y="2797574"/>
            <a:ext cx="3851881" cy="28412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800" b="1" dirty="0">
                <a:solidFill>
                  <a:srgbClr val="FF0000"/>
                </a:solidFill>
              </a:rPr>
              <a:t>2018 ACM A.M. Turing Award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Major Breakthroughs in Artificial Intelligence</a:t>
            </a:r>
            <a:endParaRPr lang="en-US" sz="2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DDABA4-4DCE-4B2E-8D70-50BB0F44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8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5BB5-71E0-425A-B771-71C1D177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D31A-A7E3-4147-BFAA-8D3B48C04BBA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road&#10;&#10;Description automatically generated">
            <a:extLst>
              <a:ext uri="{FF2B5EF4-FFF2-40B4-BE49-F238E27FC236}">
                <a16:creationId xmlns:a16="http://schemas.microsoft.com/office/drawing/2014/main" id="{7DEB16BA-2684-46EE-9E3B-3D279ECA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6400"/>
            <a:ext cx="9143999" cy="47608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5C2A79-29BF-4195-99BE-87FF56CC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</p:spTree>
    <p:extLst>
      <p:ext uri="{BB962C8B-B14F-4D97-AF65-F5344CB8AC3E}">
        <p14:creationId xmlns:p14="http://schemas.microsoft.com/office/powerpoint/2010/main" val="3247373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5BB5-71E0-425A-B771-71C1D177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D31A-A7E3-4147-BFAA-8D3B48C04BB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picture containing road&#10;&#10;Description automatically generated">
            <a:extLst>
              <a:ext uri="{FF2B5EF4-FFF2-40B4-BE49-F238E27FC236}">
                <a16:creationId xmlns:a16="http://schemas.microsoft.com/office/drawing/2014/main" id="{61716E7B-1336-4EBE-9392-0A9B1C1AE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7606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409ADDB-7BDC-480A-8699-FA97FC2A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</p:spTree>
    <p:extLst>
      <p:ext uri="{BB962C8B-B14F-4D97-AF65-F5344CB8AC3E}">
        <p14:creationId xmlns:p14="http://schemas.microsoft.com/office/powerpoint/2010/main" val="4270336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5BB5-71E0-425A-B771-71C1D177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D31A-A7E3-4147-BFAA-8D3B48C04BB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road&#10;&#10;Description automatically generated">
            <a:extLst>
              <a:ext uri="{FF2B5EF4-FFF2-40B4-BE49-F238E27FC236}">
                <a16:creationId xmlns:a16="http://schemas.microsoft.com/office/drawing/2014/main" id="{9F061979-EECE-4D33-923B-701EDA96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7606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C656297-4168-4600-A503-60966A84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</p:spTree>
    <p:extLst>
      <p:ext uri="{BB962C8B-B14F-4D97-AF65-F5344CB8AC3E}">
        <p14:creationId xmlns:p14="http://schemas.microsoft.com/office/powerpoint/2010/main" val="640420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5BB5-71E0-425A-B771-71C1D177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D31A-A7E3-4147-BFAA-8D3B48C04BBA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656297-4168-4600-A503-60966A84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0CAAB62-BDB2-480D-8910-72E5E3876B78}"/>
              </a:ext>
            </a:extLst>
          </p:cNvPr>
          <p:cNvSpPr/>
          <p:nvPr/>
        </p:nvSpPr>
        <p:spPr>
          <a:xfrm>
            <a:off x="966426" y="1828800"/>
            <a:ext cx="2919774" cy="1630087"/>
          </a:xfrm>
          <a:prstGeom prst="flowChartConnector">
            <a:avLst/>
          </a:prstGeom>
          <a:solidFill>
            <a:srgbClr val="92D05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</a:rPr>
              <a:t>Perception</a:t>
            </a:r>
          </a:p>
          <a:p>
            <a:pPr algn="ctr"/>
            <a:r>
              <a:rPr lang="en-US" sz="2400" i="1" dirty="0">
                <a:solidFill>
                  <a:srgbClr val="FF0000"/>
                </a:solidFill>
              </a:rPr>
              <a:t>Multi-sensors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3A11B98-483A-44D4-9E37-630F58EFC1B9}"/>
              </a:ext>
            </a:extLst>
          </p:cNvPr>
          <p:cNvSpPr/>
          <p:nvPr/>
        </p:nvSpPr>
        <p:spPr>
          <a:xfrm>
            <a:off x="5161269" y="1794114"/>
            <a:ext cx="2768208" cy="1614255"/>
          </a:xfrm>
          <a:prstGeom prst="flowChartConnector">
            <a:avLst/>
          </a:prstGeom>
          <a:solidFill>
            <a:srgbClr val="00B0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070C0"/>
                </a:solidFill>
              </a:rPr>
              <a:t>Motion Planning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7C6854C-9C43-480E-98A1-C133C153F4A1}"/>
              </a:ext>
            </a:extLst>
          </p:cNvPr>
          <p:cNvSpPr/>
          <p:nvPr/>
        </p:nvSpPr>
        <p:spPr>
          <a:xfrm>
            <a:off x="3179385" y="4191000"/>
            <a:ext cx="2683983" cy="1431882"/>
          </a:xfrm>
          <a:prstGeom prst="flowChartConnector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FBD1AA1-E6D6-4FC7-A5BF-6D31144DD8F9}"/>
              </a:ext>
            </a:extLst>
          </p:cNvPr>
          <p:cNvSpPr/>
          <p:nvPr/>
        </p:nvSpPr>
        <p:spPr>
          <a:xfrm>
            <a:off x="4095390" y="2397055"/>
            <a:ext cx="851975" cy="40837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5E5923D-7EC6-4B33-81DE-F9164AF28A13}"/>
              </a:ext>
            </a:extLst>
          </p:cNvPr>
          <p:cNvSpPr/>
          <p:nvPr/>
        </p:nvSpPr>
        <p:spPr>
          <a:xfrm rot="2673701">
            <a:off x="5577632" y="3541899"/>
            <a:ext cx="399495" cy="71970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F54A0-4BC6-49A9-A418-B579612B76A6}"/>
              </a:ext>
            </a:extLst>
          </p:cNvPr>
          <p:cNvSpPr txBox="1"/>
          <p:nvPr/>
        </p:nvSpPr>
        <p:spPr>
          <a:xfrm>
            <a:off x="0" y="58674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Autonomous Driving Framework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62FE534-9F05-4199-A5F3-B1620AA6230B}"/>
              </a:ext>
            </a:extLst>
          </p:cNvPr>
          <p:cNvSpPr/>
          <p:nvPr/>
        </p:nvSpPr>
        <p:spPr>
          <a:xfrm rot="7888112">
            <a:off x="3102636" y="3537205"/>
            <a:ext cx="399495" cy="71970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08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History of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09875"/>
            <a:ext cx="6789737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28600" y="1752600"/>
            <a:ext cx="7924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NN, Multi-layer Perceptron, Backpropagation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1970s, 1980s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7039-E71F-4A25-BBAF-E82D43D6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4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History of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8600" y="1752600"/>
            <a:ext cx="7924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Convolutional Neural Networks (CNN), 1990s</a:t>
            </a: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Named as </a:t>
            </a:r>
            <a:r>
              <a:rPr lang="en-US" sz="2400" i="1" dirty="0" err="1">
                <a:solidFill>
                  <a:srgbClr val="000000"/>
                </a:solidFill>
                <a:ea typeface="+mj-ea"/>
                <a:cs typeface="+mj-cs"/>
              </a:rPr>
              <a:t>LeNet</a:t>
            </a:r>
            <a:endParaRPr lang="en-US" sz="2400" i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Recognize handwritten ZIP codes on mail</a:t>
            </a:r>
          </a:p>
        </p:txBody>
      </p:sp>
      <p:pic>
        <p:nvPicPr>
          <p:cNvPr id="8198" name="Picture 6" descr="C:\Users\Jingru\Desktop\asampl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305175"/>
            <a:ext cx="4953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62200" y="6412468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http://yann.lecun.com/exdb/lenet/index.html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6404B-0171-469F-AF0B-DD69DB95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History of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" y="1752600"/>
            <a:ext cx="8991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Convolutional Neural Networks (CNN), 1990s</a:t>
            </a: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i="1" dirty="0" err="1">
                <a:solidFill>
                  <a:srgbClr val="000000"/>
                </a:solidFill>
                <a:ea typeface="+mj-ea"/>
                <a:cs typeface="+mj-cs"/>
              </a:rPr>
              <a:t>LeNet</a:t>
            </a:r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 is very accurate for handwritten recognition</a:t>
            </a: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Needs 3 days to train the </a:t>
            </a:r>
            <a:r>
              <a:rPr lang="en-US" sz="2400" b="1" i="1" dirty="0" err="1">
                <a:solidFill>
                  <a:srgbClr val="FF0000"/>
                </a:solidFill>
                <a:ea typeface="+mj-ea"/>
                <a:cs typeface="+mj-cs"/>
              </a:rPr>
              <a:t>LeNet</a:t>
            </a:r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 on 60K images in 1990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6" y="3581400"/>
            <a:ext cx="8963824" cy="252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3A773-C49A-4E00-95C8-A55E1958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46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History of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8600" y="1752600"/>
            <a:ext cx="8915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>
                <a:solidFill>
                  <a:srgbClr val="000000"/>
                </a:solidFill>
              </a:rPr>
              <a:t>ImageNet Dataset:</a:t>
            </a:r>
            <a:r>
              <a:rPr lang="en-US" sz="2800" i="1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2800" i="1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15 million images with manual annotations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  <a:ea typeface="+mj-ea"/>
                <a:cs typeface="+mj-cs"/>
              </a:rPr>
              <a:t>	Large Scale Visual Recognition Challenge, since 2010</a:t>
            </a:r>
            <a:endParaRPr lang="en-US" sz="2800" b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r>
              <a:rPr lang="en-US" sz="2800" b="1" dirty="0" err="1">
                <a:solidFill>
                  <a:srgbClr val="000000"/>
                </a:solidFill>
                <a:ea typeface="+mj-ea"/>
                <a:cs typeface="+mj-cs"/>
              </a:rPr>
              <a:t>AlexNet</a:t>
            </a:r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:</a:t>
            </a:r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 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First Place in ImageNet Challenge, 2012</a:t>
            </a: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Image classification</a:t>
            </a:r>
            <a:endParaRPr lang="en-US" sz="2400" i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dirty="0">
                <a:solidFill>
                  <a:srgbClr val="000000"/>
                </a:solidFill>
                <a:ea typeface="+mj-ea"/>
                <a:cs typeface="+mj-cs"/>
              </a:rPr>
              <a:t>Training set: </a:t>
            </a:r>
            <a:r>
              <a:rPr lang="en-US" sz="2400" dirty="0">
                <a:solidFill>
                  <a:srgbClr val="000000"/>
                </a:solidFill>
              </a:rPr>
              <a:t>1.2 million </a:t>
            </a:r>
            <a:r>
              <a:rPr lang="en-US" sz="2400" dirty="0">
                <a:solidFill>
                  <a:srgbClr val="000000"/>
                </a:solidFill>
                <a:ea typeface="+mj-ea"/>
                <a:cs typeface="+mj-cs"/>
              </a:rPr>
              <a:t>images of 1000 classes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  <a:ea typeface="+mj-ea"/>
                <a:cs typeface="+mj-cs"/>
              </a:rPr>
              <a:t>	Testing set: 150K images of 1000 classes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5ADD17-E521-402F-8DB7-D149AAEB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28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History of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524000"/>
            <a:ext cx="1647825" cy="517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55067"/>
            <a:ext cx="7100462" cy="525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own Arrow 5"/>
          <p:cNvSpPr/>
          <p:nvPr/>
        </p:nvSpPr>
        <p:spPr>
          <a:xfrm>
            <a:off x="2038350" y="2237022"/>
            <a:ext cx="781050" cy="142057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72202" y="144780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ImageNet Challenge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91ECC-A8BA-4EF2-897E-33F971C5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History of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8600" y="17526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err="1">
                <a:solidFill>
                  <a:srgbClr val="000000"/>
                </a:solidFill>
                <a:ea typeface="+mj-ea"/>
                <a:cs typeface="+mj-cs"/>
              </a:rPr>
              <a:t>AlexNet</a:t>
            </a:r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 for image classification, 2012</a:t>
            </a:r>
            <a:endParaRPr lang="en-US" sz="2400" i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b="1" i="1" dirty="0">
                <a:solidFill>
                  <a:srgbClr val="000000"/>
                </a:solidFill>
                <a:ea typeface="+mj-ea"/>
                <a:cs typeface="+mj-cs"/>
              </a:rPr>
              <a:t>ImageNet Dataset:</a:t>
            </a:r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 1.2 million training images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Takes 5 days to train on two GTX 580 3GB GPUs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62350"/>
            <a:ext cx="880279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3FA49-00FC-446D-8E40-B78143FA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Objective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	 </a:t>
            </a:r>
          </a:p>
          <a:p>
            <a:pPr algn="l"/>
            <a:endParaRPr lang="en-US" sz="2800" dirty="0">
              <a:solidFill>
                <a:srgbClr val="000000"/>
              </a:solidFill>
            </a:endParaRPr>
          </a:p>
          <a:p>
            <a:pPr algn="l"/>
            <a:endParaRPr lang="en-US" sz="2800" dirty="0">
              <a:solidFill>
                <a:srgbClr val="FF0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Visual data (~90% time) </a:t>
            </a:r>
            <a:r>
              <a:rPr lang="en-US" sz="2800" dirty="0">
                <a:solidFill>
                  <a:srgbClr val="000000"/>
                </a:solidFill>
              </a:rPr>
              <a:t>&amp; </a:t>
            </a:r>
            <a:r>
              <a:rPr lang="en-US" sz="2800" dirty="0">
                <a:solidFill>
                  <a:srgbClr val="0070C0"/>
                </a:solidFill>
              </a:rPr>
              <a:t>General data (~10% time) </a:t>
            </a:r>
            <a:r>
              <a:rPr lang="en-US" sz="2800" dirty="0">
                <a:solidFill>
                  <a:schemeClr val="tx1"/>
                </a:solidFill>
              </a:rPr>
              <a:t>in this class 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      </a:t>
            </a:r>
            <a:r>
              <a:rPr lang="en-US" sz="2400" dirty="0">
                <a:solidFill>
                  <a:srgbClr val="FF0000"/>
                </a:solidFill>
              </a:rPr>
              <a:t>e.g., image, video		</a:t>
            </a:r>
            <a:r>
              <a:rPr lang="en-US" sz="2400" dirty="0">
                <a:solidFill>
                  <a:srgbClr val="0070C0"/>
                </a:solidFill>
              </a:rPr>
              <a:t>e.g., general data, text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Applications: </a:t>
            </a:r>
            <a:r>
              <a:rPr lang="en-US" sz="2400" i="1" dirty="0">
                <a:solidFill>
                  <a:srgbClr val="000000"/>
                </a:solidFill>
              </a:rPr>
              <a:t>image understanding, self-driving cars, natural language processing, …</a:t>
            </a:r>
            <a:endParaRPr lang="en-US" sz="2800" i="1" dirty="0">
              <a:solidFill>
                <a:srgbClr val="0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76400"/>
            <a:ext cx="2639287" cy="181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BAF26-A33F-4D3F-B8D6-B380CBEF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4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History of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8600" y="17526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After 2012</a:t>
            </a:r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: </a:t>
            </a:r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deep learning is everywhere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178" y="2474416"/>
            <a:ext cx="799162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Speech recognition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Natural language processing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Recommendation system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Bioinformatics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Security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Go match: </a:t>
            </a:r>
            <a:r>
              <a:rPr lang="en-US" sz="2400" b="1" dirty="0" err="1">
                <a:solidFill>
                  <a:srgbClr val="0070C0"/>
                </a:solidFill>
              </a:rPr>
              <a:t>AlphaGo</a:t>
            </a:r>
            <a:endParaRPr lang="en-US" sz="2400" b="1" dirty="0">
              <a:solidFill>
                <a:srgbClr val="0070C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Self-driving cars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</a:rPr>
              <a:t>…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21651-A2CD-425A-A421-D6C4EB54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6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8600" y="17526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>
                <a:solidFill>
                  <a:srgbClr val="FF0000"/>
                </a:solidFill>
                <a:ea typeface="+mj-ea"/>
                <a:cs typeface="+mj-cs"/>
              </a:rPr>
              <a:t>Why deep learning is suddenly changing your life around the year of 2012? 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2958405"/>
            <a:ext cx="79916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00B050"/>
                </a:solidFill>
              </a:rPr>
              <a:t>Algorithm: </a:t>
            </a:r>
            <a:r>
              <a:rPr lang="en-US" sz="2800" b="1" dirty="0">
                <a:solidFill>
                  <a:srgbClr val="0070C0"/>
                </a:solidFill>
              </a:rPr>
              <a:t>improved network structures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00B050"/>
                </a:solidFill>
              </a:rPr>
              <a:t>Data: </a:t>
            </a:r>
            <a:r>
              <a:rPr lang="en-US" sz="2800" b="1" dirty="0">
                <a:solidFill>
                  <a:srgbClr val="0070C0"/>
                </a:solidFill>
              </a:rPr>
              <a:t>large-scale datasets (ImageNet) 	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00B050"/>
                </a:solidFill>
              </a:rPr>
              <a:t>Hardware: </a:t>
            </a:r>
            <a:r>
              <a:rPr lang="en-US" sz="2800" b="1" dirty="0">
                <a:solidFill>
                  <a:srgbClr val="0070C0"/>
                </a:solidFill>
              </a:rPr>
              <a:t>powerful computation (GPU)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5800"/>
            <a:ext cx="8991600" cy="6009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8F769-475A-4FF6-A288-D3B80F65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/>
        </p:nvSpPr>
        <p:spPr>
          <a:xfrm>
            <a:off x="1219200" y="1524000"/>
            <a:ext cx="6477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A small to medium primate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that typically has a long tail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2653326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Using </a:t>
            </a:r>
            <a:r>
              <a:rPr lang="en-US" sz="2400" b="1" dirty="0"/>
              <a:t>word2vec</a:t>
            </a:r>
            <a:r>
              <a:rPr lang="en-US" sz="2400" dirty="0"/>
              <a:t> or </a:t>
            </a:r>
            <a:r>
              <a:rPr lang="en-US" sz="2400" b="1" dirty="0" err="1"/>
              <a:t>GloVe</a:t>
            </a:r>
            <a:r>
              <a:rPr lang="en-US" sz="2400" dirty="0"/>
              <a:t>, each word could be represented as a N-dimensional vector: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52800" y="3810000"/>
            <a:ext cx="2514600" cy="1600200"/>
          </a:xfrm>
          <a:prstGeom prst="rect">
            <a:avLst/>
          </a:prstGeom>
          <a:solidFill>
            <a:srgbClr val="4BD5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352800" y="4114800"/>
            <a:ext cx="2514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4419600"/>
            <a:ext cx="2514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/>
          <p:cNvSpPr txBox="1">
            <a:spLocks/>
          </p:cNvSpPr>
          <p:nvPr/>
        </p:nvSpPr>
        <p:spPr>
          <a:xfrm>
            <a:off x="3352800" y="4876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4572000" y="4876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962400" y="3810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9400" y="4338935"/>
            <a:ext cx="53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43400" y="5410200"/>
            <a:ext cx="76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419600" y="4572000"/>
            <a:ext cx="762000" cy="592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"/>
              </a:lnSpc>
            </a:pPr>
            <a:r>
              <a:rPr lang="en-US" sz="3200" dirty="0"/>
              <a:t>.</a:t>
            </a:r>
          </a:p>
          <a:p>
            <a:pPr>
              <a:lnSpc>
                <a:spcPct val="30000"/>
              </a:lnSpc>
            </a:pPr>
            <a:r>
              <a:rPr lang="en-US" sz="3200" dirty="0"/>
              <a:t>.</a:t>
            </a:r>
          </a:p>
          <a:p>
            <a:pPr>
              <a:lnSpc>
                <a:spcPct val="30000"/>
              </a:lnSpc>
            </a:pPr>
            <a:r>
              <a:rPr lang="en-US" sz="3200" dirty="0"/>
              <a:t>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6019800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Each row is a N-dimensional vector that represents one word.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Introduction: NLP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D95DA-35F3-45F6-A873-6CA3E0C4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81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8EB7DCC3-4C9A-4F2B-9951-62E99E7CA259}"/>
              </a:ext>
            </a:extLst>
          </p:cNvPr>
          <p:cNvSpPr/>
          <p:nvPr/>
        </p:nvSpPr>
        <p:spPr>
          <a:xfrm>
            <a:off x="457200" y="274680"/>
            <a:ext cx="8228160" cy="1141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7371BBFB-4197-4C47-A1C7-503E96733C74}"/>
              </a:ext>
            </a:extLst>
          </p:cNvPr>
          <p:cNvSpPr/>
          <p:nvPr/>
        </p:nvSpPr>
        <p:spPr>
          <a:xfrm>
            <a:off x="621180" y="1284720"/>
            <a:ext cx="8064180" cy="54208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 lvl="1">
              <a:lnSpc>
                <a:spcPct val="100000"/>
              </a:lnSpc>
              <a:buSzPct val="45000"/>
            </a:pPr>
            <a:r>
              <a:rPr lang="en-US" sz="2400" dirty="0">
                <a:solidFill>
                  <a:srgbClr val="000000"/>
                </a:solidFill>
                <a:latin typeface="Perpetua"/>
                <a:ea typeface="DejaVu Sans"/>
              </a:rPr>
              <a:t>Windows OS: Download and Install </a:t>
            </a:r>
            <a:r>
              <a:rPr lang="en-US" sz="2400" b="1" dirty="0">
                <a:solidFill>
                  <a:srgbClr val="000000"/>
                </a:solidFill>
                <a:latin typeface="Perpetua"/>
                <a:ea typeface="DejaVu Sans"/>
              </a:rPr>
              <a:t>Anaconda (Python 3 version)</a:t>
            </a:r>
            <a:r>
              <a:rPr lang="en-US" sz="2400" dirty="0">
                <a:solidFill>
                  <a:srgbClr val="000000"/>
                </a:solidFill>
                <a:latin typeface="Perpetua"/>
                <a:ea typeface="DejaVu Sans"/>
              </a:rPr>
              <a:t> (Anaconda is a data science platform powered by Python. It includes over 100 of the most popular Python packages.)</a:t>
            </a:r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r>
              <a:rPr lang="en-US" sz="2400" dirty="0">
                <a:solidFill>
                  <a:srgbClr val="000000"/>
                </a:solidFill>
                <a:latin typeface="Perpetua"/>
                <a:ea typeface="DejaVu Sans"/>
              </a:rPr>
              <a:t>Download and install </a:t>
            </a:r>
            <a:r>
              <a:rPr lang="en-US" sz="2400" b="1" dirty="0">
                <a:solidFill>
                  <a:srgbClr val="000000"/>
                </a:solidFill>
                <a:latin typeface="Perpetua"/>
                <a:ea typeface="DejaVu Sans"/>
              </a:rPr>
              <a:t>PyCharm</a:t>
            </a:r>
            <a:r>
              <a:rPr lang="en-US" sz="2400" dirty="0">
                <a:solidFill>
                  <a:srgbClr val="000000"/>
                </a:solidFill>
                <a:latin typeface="Perpetua"/>
                <a:ea typeface="DejaVu Sans"/>
              </a:rPr>
              <a:t> as the IDE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19DD3-41F4-493B-8D99-53F75F01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50" y="2735004"/>
            <a:ext cx="6480762" cy="23703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A97C7F-8F6B-4B9A-B3E5-05DA95BA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5316984"/>
            <a:ext cx="1066800" cy="116001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99D81E8-9749-457B-9337-B0F21EBC4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2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8EB7DCC3-4C9A-4F2B-9951-62E99E7CA259}"/>
              </a:ext>
            </a:extLst>
          </p:cNvPr>
          <p:cNvSpPr/>
          <p:nvPr/>
        </p:nvSpPr>
        <p:spPr>
          <a:xfrm>
            <a:off x="457200" y="274680"/>
            <a:ext cx="8228160" cy="1141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7371BBFB-4197-4C47-A1C7-503E96733C74}"/>
              </a:ext>
            </a:extLst>
          </p:cNvPr>
          <p:cNvSpPr/>
          <p:nvPr/>
        </p:nvSpPr>
        <p:spPr>
          <a:xfrm>
            <a:off x="621180" y="1284720"/>
            <a:ext cx="7900200" cy="54208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 lvl="1">
              <a:lnSpc>
                <a:spcPct val="115000"/>
              </a:lnSpc>
              <a:buSzPct val="80000"/>
            </a:pPr>
            <a:r>
              <a:rPr lang="en-US" sz="2400" dirty="0">
                <a:solidFill>
                  <a:srgbClr val="000000"/>
                </a:solidFill>
                <a:latin typeface="Perpetua"/>
                <a:ea typeface="DejaVu Sans"/>
              </a:rPr>
              <a:t>Windows OS: Install </a:t>
            </a:r>
            <a:r>
              <a:rPr lang="en-US" sz="2400" dirty="0" err="1">
                <a:solidFill>
                  <a:srgbClr val="000000"/>
                </a:solidFill>
                <a:latin typeface="Perpetua"/>
                <a:ea typeface="DejaVu Sans"/>
              </a:rPr>
              <a:t>PyTorch</a:t>
            </a:r>
            <a:r>
              <a:rPr lang="en-US" sz="2400" dirty="0">
                <a:solidFill>
                  <a:srgbClr val="000000"/>
                </a:solidFill>
                <a:latin typeface="Perpetua"/>
                <a:ea typeface="DejaVu Sans"/>
              </a:rPr>
              <a:t> (CPU version) by running a command in Anaconda terminal</a:t>
            </a:r>
          </a:p>
          <a:p>
            <a:pPr lvl="1">
              <a:lnSpc>
                <a:spcPct val="115000"/>
              </a:lnSpc>
              <a:buSzPct val="80000"/>
            </a:pP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r>
              <a:rPr lang="en-US" dirty="0">
                <a:hlinkClick r:id="rId2"/>
              </a:rPr>
              <a:t>https://pytorch.org/</a:t>
            </a:r>
            <a:endParaRPr lang="en-US" dirty="0"/>
          </a:p>
          <a:p>
            <a:pPr lvl="1">
              <a:lnSpc>
                <a:spcPct val="115000"/>
              </a:lnSpc>
              <a:buSzPct val="80000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27C60-00A7-4896-921F-63429C984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06" y="3200400"/>
            <a:ext cx="7074694" cy="251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8B3E3-3B7A-49B8-9B3B-1D169617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60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72412-79DE-4644-9C55-A8A62BB0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62200"/>
            <a:ext cx="7593895" cy="2743200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C52B74AC-69FA-4A83-9408-EE879EACBC99}"/>
              </a:ext>
            </a:extLst>
          </p:cNvPr>
          <p:cNvSpPr/>
          <p:nvPr/>
        </p:nvSpPr>
        <p:spPr>
          <a:xfrm>
            <a:off x="457200" y="274680"/>
            <a:ext cx="8228160" cy="1141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5AF32-0ABD-4D0A-9CB7-3A1DFD9803FE}"/>
              </a:ext>
            </a:extLst>
          </p:cNvPr>
          <p:cNvSpPr txBox="1"/>
          <p:nvPr/>
        </p:nvSpPr>
        <p:spPr>
          <a:xfrm>
            <a:off x="472910" y="1555307"/>
            <a:ext cx="6918489" cy="57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buSzPct val="80000"/>
            </a:pPr>
            <a:r>
              <a:rPr lang="en-US" sz="2800" dirty="0">
                <a:solidFill>
                  <a:srgbClr val="000000"/>
                </a:solidFill>
                <a:latin typeface="Perpetua"/>
                <a:ea typeface="DejaVu Sans"/>
              </a:rPr>
              <a:t>Check installed version in Anaconda terminal: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2CB91-46C3-49C7-B4E1-4D5F5791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35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2B74AC-69FA-4A83-9408-EE879EACBC99}"/>
              </a:ext>
            </a:extLst>
          </p:cNvPr>
          <p:cNvSpPr/>
          <p:nvPr/>
        </p:nvSpPr>
        <p:spPr>
          <a:xfrm>
            <a:off x="457200" y="274680"/>
            <a:ext cx="8228160" cy="1141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2CB91-46C3-49C7-B4E1-4D5F5791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DB300-B7E5-4ED2-8AAB-E5211850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9" y="1277941"/>
            <a:ext cx="6173639" cy="4437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856A8-A04E-49FE-AA14-B003F006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40" y="4038600"/>
            <a:ext cx="5865960" cy="2703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0CAE3-B30D-448B-B036-88127EF4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71" y="1303957"/>
            <a:ext cx="1390695" cy="17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2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12D86-4536-4F58-ADC5-6E1293D5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981653"/>
            <a:ext cx="1390695" cy="1761547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C52B74AC-69FA-4A83-9408-EE879EACBC99}"/>
              </a:ext>
            </a:extLst>
          </p:cNvPr>
          <p:cNvSpPr/>
          <p:nvPr/>
        </p:nvSpPr>
        <p:spPr>
          <a:xfrm>
            <a:off x="457200" y="274680"/>
            <a:ext cx="8228160" cy="1141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  <a:ea typeface="DejaVu Sans"/>
              </a:rPr>
              <a:t>Getting started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F54B7-0AB3-4595-B1C3-C8556516C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49489"/>
            <a:ext cx="3505200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This is a sample Python3 script to test whether packages are installed successfully or not.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scipy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sp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matplotlib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plot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sklearn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skl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np.sqrt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torch.rand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torch.cuda.is_available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__version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(cv2.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__version__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9A48F-D661-492E-BBE1-6F0ABDE0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537303"/>
            <a:ext cx="4270147" cy="272049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FEC87E2-0F8A-418C-A636-8F5EFC65C0D0}"/>
              </a:ext>
            </a:extLst>
          </p:cNvPr>
          <p:cNvSpPr/>
          <p:nvPr/>
        </p:nvSpPr>
        <p:spPr>
          <a:xfrm>
            <a:off x="3840852" y="3610545"/>
            <a:ext cx="776496" cy="35185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3B505A-8C59-46FC-9B9A-41AE07EC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“thank you”的图片搜索结果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69237"/>
            <a:ext cx="3762265" cy="21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7E40C-53BD-4AE4-AE20-1E427667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6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3400" y="1524000"/>
            <a:ext cx="8610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Methodology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Deep learning 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Prerequisites</a:t>
            </a:r>
            <a:endParaRPr lang="it-IT" sz="2400" dirty="0">
              <a:solidFill>
                <a:srgbClr val="000000"/>
              </a:solidFill>
            </a:endParaRPr>
          </a:p>
          <a:p>
            <a:pPr algn="l"/>
            <a:r>
              <a:rPr lang="it-IT" sz="2400" dirty="0">
                <a:solidFill>
                  <a:srgbClr val="000000"/>
                </a:solidFill>
              </a:rPr>
              <a:t>	Linear Algebra </a:t>
            </a:r>
          </a:p>
          <a:p>
            <a:pPr algn="l"/>
            <a:r>
              <a:rPr lang="it-IT" sz="2400" dirty="0">
                <a:solidFill>
                  <a:srgbClr val="000000"/>
                </a:solidFill>
              </a:rPr>
              <a:t>	Statistics and Probability</a:t>
            </a:r>
          </a:p>
          <a:p>
            <a:pPr algn="l"/>
            <a:r>
              <a:rPr lang="it-IT" sz="2400" dirty="0">
                <a:solidFill>
                  <a:srgbClr val="000000"/>
                </a:solidFill>
              </a:rPr>
              <a:t>	Programming in Python</a:t>
            </a:r>
          </a:p>
          <a:p>
            <a:pPr algn="l"/>
            <a:endParaRPr lang="it-IT" sz="2400" dirty="0">
              <a:solidFill>
                <a:srgbClr val="000000"/>
              </a:solidFill>
            </a:endParaRPr>
          </a:p>
          <a:p>
            <a:pPr algn="l"/>
            <a:endParaRPr lang="it-IT" sz="2400" dirty="0">
              <a:solidFill>
                <a:srgbClr val="FF0000"/>
              </a:solidFill>
            </a:endParaRPr>
          </a:p>
          <a:p>
            <a:pPr algn="l"/>
            <a:endParaRPr lang="it-IT" sz="2400" dirty="0">
              <a:solidFill>
                <a:srgbClr val="FF0000"/>
              </a:solidFill>
            </a:endParaRPr>
          </a:p>
          <a:p>
            <a:pPr algn="l"/>
            <a:r>
              <a:rPr lang="it-IT" sz="2400" dirty="0">
                <a:solidFill>
                  <a:srgbClr val="FF0000"/>
                </a:solidFill>
              </a:rPr>
              <a:t>Open for both undergraduate and graduate students</a:t>
            </a:r>
          </a:p>
          <a:p>
            <a:pPr algn="l"/>
            <a:endParaRPr lang="en-US" sz="2400" dirty="0">
              <a:solidFill>
                <a:srgbClr val="000000"/>
              </a:solidFill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49911"/>
            <a:ext cx="2885241" cy="369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046BF-482E-4CC0-AEB3-9A3D9097B83E}"/>
              </a:ext>
            </a:extLst>
          </p:cNvPr>
          <p:cNvSpPr txBox="1"/>
          <p:nvPr/>
        </p:nvSpPr>
        <p:spPr>
          <a:xfrm>
            <a:off x="4838700" y="4898635"/>
            <a:ext cx="4267200" cy="1027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SimSun" panose="02010600030101010101" pitchFamily="2" charset="-122"/>
                <a:cs typeface="Calibri" panose="020F0502020204030204" pitchFamily="34" charset="0"/>
              </a:rPr>
              <a:t>Deep Learning, Ian Goodfellow, </a:t>
            </a:r>
            <a:r>
              <a:rPr lang="en-US" sz="1800" dirty="0" err="1">
                <a:effectLst/>
                <a:latin typeface="Cambria" panose="02040503050406030204" pitchFamily="18" charset="0"/>
                <a:ea typeface="SimSun" panose="02010600030101010101" pitchFamily="2" charset="-122"/>
                <a:cs typeface="Calibri" panose="020F0502020204030204" pitchFamily="34" charset="0"/>
              </a:rPr>
              <a:t>Yoshua</a:t>
            </a:r>
            <a:r>
              <a:rPr lang="en-US" sz="1800" dirty="0">
                <a:effectLst/>
                <a:latin typeface="Cambria" panose="02040503050406030204" pitchFamily="18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SimSun" panose="02010600030101010101" pitchFamily="2" charset="-122"/>
                <a:cs typeface="Calibri" panose="020F0502020204030204" pitchFamily="34" charset="0"/>
              </a:rPr>
              <a:t>Bengio</a:t>
            </a:r>
            <a:r>
              <a:rPr lang="en-US" sz="1800" dirty="0">
                <a:effectLst/>
                <a:latin typeface="Cambria" panose="02040503050406030204" pitchFamily="18" charset="0"/>
                <a:ea typeface="SimSun" panose="02010600030101010101" pitchFamily="2" charset="-122"/>
                <a:cs typeface="Calibri" panose="020F0502020204030204" pitchFamily="34" charset="0"/>
              </a:rPr>
              <a:t> and Aaron Courville, MIT Press, 2016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ea typeface="SimSun" panose="02010600030101010101" pitchFamily="2" charset="-122"/>
                <a:cs typeface="Calibri" panose="020F0502020204030204" pitchFamily="34" charset="0"/>
                <a:hlinkClick r:id="rId3"/>
              </a:rPr>
              <a:t>http://www.deeplearningbook.org/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739C7-12F7-460C-8CE0-9162564A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learn in this course?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57200" y="1447800"/>
            <a:ext cx="8610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Start from basics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Information theory, supervised learning, unsupervised 	learning, Regression, classification, clustering</a:t>
            </a:r>
            <a:endParaRPr lang="en-US" sz="2800" dirty="0">
              <a:solidFill>
                <a:srgbClr val="000000"/>
              </a:solidFill>
            </a:endParaRPr>
          </a:p>
          <a:p>
            <a:pPr marL="571500" lvl="1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Go further to deep learning</a:t>
            </a:r>
          </a:p>
          <a:p>
            <a:pPr marL="0" lvl="1" algn="l"/>
            <a:r>
              <a:rPr lang="en-US" sz="2400" dirty="0">
                <a:solidFill>
                  <a:srgbClr val="000000"/>
                </a:solidFill>
              </a:rPr>
              <a:t>	NN, CNN, FCN</a:t>
            </a:r>
          </a:p>
          <a:p>
            <a:pPr marL="0" lvl="1" algn="l"/>
            <a:r>
              <a:rPr lang="en-US" sz="2400" dirty="0">
                <a:solidFill>
                  <a:srgbClr val="000000"/>
                </a:solidFill>
              </a:rPr>
              <a:t>	R-CNN, GAN, Transfer Learning, Attack, …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Practical projects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image classification, object detection, 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	semantic segmentation, data prediction, </a:t>
            </a:r>
          </a:p>
          <a:p>
            <a:pPr algn="l"/>
            <a:r>
              <a:rPr lang="en-US" sz="2400" i="1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natural language processing, …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DCE60-1FAE-4740-B6BA-65FFDD3E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5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What will you learn in this course?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57200" y="1447800"/>
            <a:ext cx="8610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Theories about deep learning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Convolution, pooling, 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	Fully connected, optimization, …</a:t>
            </a:r>
            <a:endParaRPr lang="en-US" sz="2800" dirty="0">
              <a:solidFill>
                <a:srgbClr val="000000"/>
              </a:solidFill>
            </a:endParaRPr>
          </a:p>
          <a:p>
            <a:pPr marL="571500" lvl="1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Hands-on experience in deep learning</a:t>
            </a:r>
          </a:p>
          <a:p>
            <a:pPr marL="0" lvl="1" algn="l"/>
            <a:r>
              <a:rPr lang="en-US" sz="2400" dirty="0">
                <a:solidFill>
                  <a:srgbClr val="000000"/>
                </a:solidFill>
              </a:rPr>
              <a:t>	Transfer learning, fine-tune, </a:t>
            </a:r>
          </a:p>
          <a:p>
            <a:pPr marL="0" lvl="1" algn="l"/>
            <a:r>
              <a:rPr lang="en-US" sz="2400" dirty="0">
                <a:solidFill>
                  <a:srgbClr val="000000"/>
                </a:solidFill>
              </a:rPr>
              <a:t>	Hyper-parameters setting, …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Popular programming tools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	</a:t>
            </a:r>
            <a:endParaRPr lang="en-US" sz="2800" dirty="0">
              <a:solidFill>
                <a:srgbClr val="000000"/>
              </a:solidFill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13709"/>
            <a:ext cx="1905000" cy="64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2F350-73B6-4D28-882A-4F0D5FB9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5814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Image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94" y="1752600"/>
            <a:ext cx="6264421" cy="4800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18553-FCCB-4BE0-A7F9-56C13378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9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52400" y="30861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Semantic</a:t>
            </a:r>
          </a:p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segmentation</a:t>
            </a:r>
          </a:p>
        </p:txBody>
      </p:sp>
      <p:pic>
        <p:nvPicPr>
          <p:cNvPr id="5" name="Picture 2" descr="Full Speed Ahead: How Toyota Research Institute is Accelerating ...">
            <a:extLst>
              <a:ext uri="{FF2B5EF4-FFF2-40B4-BE49-F238E27FC236}">
                <a16:creationId xmlns:a16="http://schemas.microsoft.com/office/drawing/2014/main" id="{5F18BBBF-FAE9-4834-9C1E-E736118A1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14600"/>
            <a:ext cx="6432621" cy="24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7C1923-B0FA-4924-9D93-2E353FAE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0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after this course?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6576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Object detection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68" y="1681742"/>
            <a:ext cx="4411732" cy="334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97210"/>
            <a:ext cx="3229637" cy="143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5DE6A-AF7B-4059-B295-A1A5890E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30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3091</TotalTime>
  <Words>1045</Words>
  <Application>Microsoft Office PowerPoint</Application>
  <PresentationFormat>On-screen Show (4:3)</PresentationFormat>
  <Paragraphs>212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 Unicode MS</vt:lpstr>
      <vt:lpstr>Arial</vt:lpstr>
      <vt:lpstr>Calibri</vt:lpstr>
      <vt:lpstr>Cambria</vt:lpstr>
      <vt:lpstr>Perpetua</vt:lpstr>
      <vt:lpstr>Wingdings</vt:lpstr>
      <vt:lpstr>Clarity</vt:lpstr>
      <vt:lpstr>PowerPoint Presentation</vt:lpstr>
      <vt:lpstr>PowerPoint Presentation</vt:lpstr>
      <vt:lpstr>Course Description</vt:lpstr>
      <vt:lpstr>Course Description</vt:lpstr>
      <vt:lpstr>What will you learn in this course?</vt:lpstr>
      <vt:lpstr>What will you learn in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What can you do after this course?</vt:lpstr>
      <vt:lpstr>History of deep learning </vt:lpstr>
      <vt:lpstr>History of deep learning </vt:lpstr>
      <vt:lpstr>History of deep learning </vt:lpstr>
      <vt:lpstr>History of deep learning </vt:lpstr>
      <vt:lpstr>History of deep learning </vt:lpstr>
      <vt:lpstr>History of deep learning </vt:lpstr>
      <vt:lpstr>History of deep learning </vt:lpstr>
      <vt:lpstr>Question</vt:lpstr>
      <vt:lpstr>Introduction: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Chapter2: Digital Image Fundamentals</dc:title>
  <dc:creator>Jingru</dc:creator>
  <cp:lastModifiedBy>Hongkai Yu</cp:lastModifiedBy>
  <cp:revision>810</cp:revision>
  <dcterms:created xsi:type="dcterms:W3CDTF">2006-08-16T00:00:00Z</dcterms:created>
  <dcterms:modified xsi:type="dcterms:W3CDTF">2022-01-20T21:27:27Z</dcterms:modified>
</cp:coreProperties>
</file>